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Default Extension="tiff" ContentType="image/tiff"/>
  <Default Extension="gif" ContentType="image/gif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  <p:sldId id="265" r:id="rId11"/>
    <p:sldId id="267" r:id="rId12"/>
    <p:sldId id="268" r:id="rId13"/>
    <p:sldId id="269" r:id="rId14"/>
    <p:sldId id="270" r:id="rId15"/>
    <p:sldId id="271" r:id="rId16"/>
    <p:sldId id="272" r:id="rId17"/>
    <p:sldId id="273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-102" y="-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0A99FE7-2544-47FF-B66B-FEC221CBEB48}" type="doc">
      <dgm:prSet loTypeId="urn:microsoft.com/office/officeart/2005/8/layout/list1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x-none"/>
        </a:p>
      </dgm:t>
    </dgm:pt>
    <dgm:pt modelId="{61A0796B-69FF-478A-BDF0-40073D79D357}">
      <dgm:prSet phldrT="[Текст]" custT="1"/>
      <dgm:spPr/>
      <dgm:t>
        <a:bodyPr/>
        <a:lstStyle/>
        <a:p>
          <a:pPr algn="ctr"/>
          <a:r>
            <a:rPr lang="ru-RU" sz="2800" b="1" i="0" u="none" dirty="0">
              <a:solidFill>
                <a:srgbClr val="92D05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Сана құрылымының </a:t>
          </a:r>
          <a:r>
            <a:rPr lang="ru-RU" sz="2800" b="1" i="0" u="none" dirty="0" err="1">
              <a:solidFill>
                <a:srgbClr val="92D05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негізгі</a:t>
          </a:r>
          <a:r>
            <a:rPr lang="ru-RU" sz="2800" b="1" i="0" u="none" dirty="0">
              <a:solidFill>
                <a:srgbClr val="92D05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800" b="1" i="0" u="none" dirty="0" err="1">
              <a:solidFill>
                <a:srgbClr val="92D05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сипаттары</a:t>
          </a:r>
          <a:r>
            <a:rPr lang="ru-RU" sz="2800" b="1" i="0" u="none" dirty="0">
              <a:solidFill>
                <a:srgbClr val="92D05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: </a:t>
          </a:r>
          <a:r>
            <a:rPr lang="ru-RU" sz="2800" b="1" i="0" u="none" dirty="0">
              <a:latin typeface="Times New Roman" panose="02020603050405020304" pitchFamily="18" charset="0"/>
              <a:cs typeface="Times New Roman" panose="02020603050405020304" pitchFamily="18" charset="0"/>
            </a:rPr>
            <a:t/>
          </a:r>
          <a:br>
            <a:rPr lang="ru-RU" sz="2800" b="1" i="0" u="none" dirty="0">
              <a:latin typeface="Times New Roman" panose="02020603050405020304" pitchFamily="18" charset="0"/>
              <a:cs typeface="Times New Roman" panose="02020603050405020304" pitchFamily="18" charset="0"/>
            </a:rPr>
          </a:br>
          <a:endParaRPr lang="x-none" sz="28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6F87A2A-31E1-4626-A507-E6E727C898E9}" type="parTrans" cxnId="{2892F238-8922-46C5-911D-6B7DC864FF4A}">
      <dgm:prSet/>
      <dgm:spPr/>
      <dgm:t>
        <a:bodyPr/>
        <a:lstStyle/>
        <a:p>
          <a:endParaRPr lang="x-none"/>
        </a:p>
      </dgm:t>
    </dgm:pt>
    <dgm:pt modelId="{C6B7226A-903D-440C-8BCE-121854F492D8}" type="sibTrans" cxnId="{2892F238-8922-46C5-911D-6B7DC864FF4A}">
      <dgm:prSet/>
      <dgm:spPr/>
      <dgm:t>
        <a:bodyPr/>
        <a:lstStyle/>
        <a:p>
          <a:endParaRPr lang="x-none"/>
        </a:p>
      </dgm:t>
    </dgm:pt>
    <dgm:pt modelId="{02B39626-C6F4-41F1-B63D-29E7E174F00C}">
      <dgm:prSet custT="1"/>
      <dgm:spPr/>
      <dgm:t>
        <a:bodyPr/>
        <a:lstStyle/>
        <a:p>
          <a:pPr algn="just"/>
          <a:r>
            <a:rPr lang="ru-RU" sz="2400" b="0" i="0" u="none" dirty="0">
              <a:latin typeface="Times New Roman" panose="02020603050405020304" pitchFamily="18" charset="0"/>
              <a:cs typeface="Times New Roman" panose="02020603050405020304" pitchFamily="18" charset="0"/>
            </a:rPr>
            <a:t>2) </a:t>
          </a:r>
          <a:r>
            <a:rPr lang="ru-RU" sz="2400" b="0" i="0" u="none" dirty="0" err="1">
              <a:latin typeface="Times New Roman" panose="02020603050405020304" pitchFamily="18" charset="0"/>
              <a:cs typeface="Times New Roman" panose="02020603050405020304" pitchFamily="18" charset="0"/>
            </a:rPr>
            <a:t>Санада</a:t>
          </a:r>
          <a:r>
            <a:rPr lang="ru-RU" sz="2400" b="0" i="0" u="none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400" b="0" i="0" u="none" dirty="0" err="1">
              <a:latin typeface="Times New Roman" panose="02020603050405020304" pitchFamily="18" charset="0"/>
              <a:cs typeface="Times New Roman" panose="02020603050405020304" pitchFamily="18" charset="0"/>
            </a:rPr>
            <a:t>субъекті</a:t>
          </a:r>
          <a:r>
            <a:rPr lang="ru-RU" sz="2400" b="0" i="0" u="none" dirty="0">
              <a:latin typeface="Times New Roman" panose="02020603050405020304" pitchFamily="18" charset="0"/>
              <a:cs typeface="Times New Roman" panose="02020603050405020304" pitchFamily="18" charset="0"/>
            </a:rPr>
            <a:t> мен </a:t>
          </a:r>
          <a:r>
            <a:rPr lang="ru-RU" sz="2400" b="0" i="0" u="none" dirty="0" err="1">
              <a:latin typeface="Times New Roman" panose="02020603050405020304" pitchFamily="18" charset="0"/>
              <a:cs typeface="Times New Roman" panose="02020603050405020304" pitchFamily="18" charset="0"/>
            </a:rPr>
            <a:t>объектінің</a:t>
          </a:r>
          <a:r>
            <a:rPr lang="ru-RU" sz="2400" b="0" i="0" u="none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400" b="0" i="0" u="none" dirty="0" err="1">
              <a:latin typeface="Times New Roman" panose="02020603050405020304" pitchFamily="18" charset="0"/>
              <a:cs typeface="Times New Roman" panose="02020603050405020304" pitchFamily="18" charset="0"/>
            </a:rPr>
            <a:t>айырмашылықтары</a:t>
          </a:r>
          <a:r>
            <a:rPr lang="ru-RU" sz="2400" b="0" i="0" u="none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400" b="0" i="0" u="none" dirty="0" err="1">
              <a:latin typeface="Times New Roman" panose="02020603050405020304" pitchFamily="18" charset="0"/>
              <a:cs typeface="Times New Roman" panose="02020603050405020304" pitchFamily="18" charset="0"/>
            </a:rPr>
            <a:t>бекиді</a:t>
          </a:r>
          <a:r>
            <a:rPr lang="ru-RU" sz="2400" b="0" i="0" u="none" dirty="0">
              <a:latin typeface="Times New Roman" panose="02020603050405020304" pitchFamily="18" charset="0"/>
              <a:cs typeface="Times New Roman" panose="02020603050405020304" pitchFamily="18" charset="0"/>
            </a:rPr>
            <a:t>. </a:t>
          </a:r>
        </a:p>
      </dgm:t>
    </dgm:pt>
    <dgm:pt modelId="{5996B349-B58A-4DDB-9E61-762964C3C971}" type="parTrans" cxnId="{A79F6AF8-F17D-48B1-AB21-87B6597AC007}">
      <dgm:prSet/>
      <dgm:spPr/>
      <dgm:t>
        <a:bodyPr/>
        <a:lstStyle/>
        <a:p>
          <a:endParaRPr lang="x-none"/>
        </a:p>
      </dgm:t>
    </dgm:pt>
    <dgm:pt modelId="{2E0AD9EF-05D4-4888-B8D3-83E543FB6125}" type="sibTrans" cxnId="{A79F6AF8-F17D-48B1-AB21-87B6597AC007}">
      <dgm:prSet/>
      <dgm:spPr/>
      <dgm:t>
        <a:bodyPr/>
        <a:lstStyle/>
        <a:p>
          <a:endParaRPr lang="x-none"/>
        </a:p>
      </dgm:t>
    </dgm:pt>
    <dgm:pt modelId="{B5454489-A220-4A8A-A65B-E7E5DA7373BD}">
      <dgm:prSet custT="1"/>
      <dgm:spPr/>
      <dgm:t>
        <a:bodyPr/>
        <a:lstStyle/>
        <a:p>
          <a:pPr algn="just"/>
          <a:r>
            <a:rPr lang="ru-RU" sz="2400" b="0" i="0" u="none" dirty="0">
              <a:latin typeface="Times New Roman" panose="02020603050405020304" pitchFamily="18" charset="0"/>
              <a:cs typeface="Times New Roman" panose="02020603050405020304" pitchFamily="18" charset="0"/>
            </a:rPr>
            <a:t>3) </a:t>
          </a:r>
          <a:r>
            <a:rPr lang="ru-RU" sz="2400" b="0" i="0" u="none" dirty="0" err="1">
              <a:latin typeface="Times New Roman" panose="02020603050405020304" pitchFamily="18" charset="0"/>
              <a:cs typeface="Times New Roman" panose="02020603050405020304" pitchFamily="18" charset="0"/>
            </a:rPr>
            <a:t>Мақсат</a:t>
          </a:r>
          <a:r>
            <a:rPr lang="ru-RU" sz="2400" b="0" i="0" u="none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400" b="0" i="0" u="none" dirty="0" err="1">
              <a:latin typeface="Times New Roman" panose="02020603050405020304" pitchFamily="18" charset="0"/>
              <a:cs typeface="Times New Roman" panose="02020603050405020304" pitchFamily="18" charset="0"/>
            </a:rPr>
            <a:t>болжастыру</a:t>
          </a:r>
          <a:r>
            <a:rPr lang="ru-RU" sz="2400" b="0" i="0" u="none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400" b="0" i="0" u="none" dirty="0" err="1">
              <a:latin typeface="Times New Roman" panose="02020603050405020304" pitchFamily="18" charset="0"/>
              <a:cs typeface="Times New Roman" panose="02020603050405020304" pitchFamily="18" charset="0"/>
            </a:rPr>
            <a:t>әрекетін</a:t>
          </a:r>
          <a:r>
            <a:rPr lang="ru-RU" sz="2400" b="0" i="0" u="none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400" b="0" i="0" u="none" dirty="0" err="1">
              <a:latin typeface="Times New Roman" panose="02020603050405020304" pitchFamily="18" charset="0"/>
              <a:cs typeface="Times New Roman" panose="02020603050405020304" pitchFamily="18" charset="0"/>
            </a:rPr>
            <a:t>қамтамасыз</a:t>
          </a:r>
          <a:r>
            <a:rPr lang="ru-RU" sz="2400" b="0" i="0" u="none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400" b="0" i="0" u="none" dirty="0" err="1">
              <a:latin typeface="Times New Roman" panose="02020603050405020304" pitchFamily="18" charset="0"/>
              <a:cs typeface="Times New Roman" panose="02020603050405020304" pitchFamily="18" charset="0"/>
            </a:rPr>
            <a:t>ете</a:t>
          </a:r>
          <a:r>
            <a:rPr lang="ru-RU" sz="2400" b="0" i="0" u="none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400" b="0" i="0" u="none" dirty="0" err="1">
              <a:latin typeface="Times New Roman" panose="02020603050405020304" pitchFamily="18" charset="0"/>
              <a:cs typeface="Times New Roman" panose="02020603050405020304" pitchFamily="18" charset="0"/>
            </a:rPr>
            <a:t>алады</a:t>
          </a:r>
          <a:r>
            <a:rPr lang="ru-RU" sz="2400" b="0" i="0" u="none" dirty="0">
              <a:latin typeface="Times New Roman" panose="02020603050405020304" pitchFamily="18" charset="0"/>
              <a:cs typeface="Times New Roman" panose="02020603050405020304" pitchFamily="18" charset="0"/>
            </a:rPr>
            <a:t>. </a:t>
          </a:r>
        </a:p>
      </dgm:t>
    </dgm:pt>
    <dgm:pt modelId="{7975EDEC-AE21-492E-AA2D-2112AD991B59}" type="parTrans" cxnId="{B47B4C66-DABB-43D2-8540-A6AD217A9ED0}">
      <dgm:prSet/>
      <dgm:spPr/>
      <dgm:t>
        <a:bodyPr/>
        <a:lstStyle/>
        <a:p>
          <a:endParaRPr lang="x-none"/>
        </a:p>
      </dgm:t>
    </dgm:pt>
    <dgm:pt modelId="{B43E39AF-3920-4FBF-A5B4-8E943A928EE9}" type="sibTrans" cxnId="{B47B4C66-DABB-43D2-8540-A6AD217A9ED0}">
      <dgm:prSet/>
      <dgm:spPr/>
      <dgm:t>
        <a:bodyPr/>
        <a:lstStyle/>
        <a:p>
          <a:endParaRPr lang="x-none"/>
        </a:p>
      </dgm:t>
    </dgm:pt>
    <dgm:pt modelId="{76CB4803-E05F-4C40-A6E5-148A1BFCBF9F}">
      <dgm:prSet phldrT="[Текст]" custT="1"/>
      <dgm:spPr/>
      <dgm:t>
        <a:bodyPr/>
        <a:lstStyle/>
        <a:p>
          <a:pPr algn="just"/>
          <a:r>
            <a:rPr lang="ru-RU" sz="2400" b="0" i="0" u="none" dirty="0">
              <a:latin typeface="Times New Roman" panose="02020603050405020304" pitchFamily="18" charset="0"/>
              <a:cs typeface="Times New Roman" panose="02020603050405020304" pitchFamily="18" charset="0"/>
            </a:rPr>
            <a:t>1) Сана </a:t>
          </a:r>
          <a:r>
            <a:rPr lang="ru-RU" sz="2400" b="0" i="0" u="none" dirty="0" err="1">
              <a:latin typeface="Times New Roman" panose="02020603050405020304" pitchFamily="18" charset="0"/>
              <a:cs typeface="Times New Roman" panose="02020603050405020304" pitchFamily="18" charset="0"/>
            </a:rPr>
            <a:t>қоршаған</a:t>
          </a:r>
          <a:r>
            <a:rPr lang="ru-RU" sz="2400" b="0" i="0" u="none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400" b="0" i="0" u="none" dirty="0" err="1">
              <a:latin typeface="Times New Roman" panose="02020603050405020304" pitchFamily="18" charset="0"/>
              <a:cs typeface="Times New Roman" panose="02020603050405020304" pitchFamily="18" charset="0"/>
            </a:rPr>
            <a:t>дүние</a:t>
          </a:r>
          <a:r>
            <a:rPr lang="ru-RU" sz="2400" b="0" i="0" u="none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400" b="0" i="0" u="none" dirty="0" err="1">
              <a:latin typeface="Times New Roman" panose="02020603050405020304" pitchFamily="18" charset="0"/>
              <a:cs typeface="Times New Roman" panose="02020603050405020304" pitchFamily="18" charset="0"/>
            </a:rPr>
            <a:t>жөніндегі</a:t>
          </a:r>
          <a:r>
            <a:rPr lang="ru-RU" sz="2400" b="0" i="0" u="none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400" b="0" i="0" u="none" dirty="0" err="1">
              <a:latin typeface="Times New Roman" panose="02020603050405020304" pitchFamily="18" charset="0"/>
              <a:cs typeface="Times New Roman" panose="02020603050405020304" pitchFamily="18" charset="0"/>
            </a:rPr>
            <a:t>білімдердің</a:t>
          </a:r>
          <a:r>
            <a:rPr lang="ru-RU" sz="2400" b="0" i="0" u="none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400" b="0" i="0" u="none" dirty="0" err="1">
              <a:latin typeface="Times New Roman" panose="02020603050405020304" pitchFamily="18" charset="0"/>
              <a:cs typeface="Times New Roman" panose="02020603050405020304" pitchFamily="18" charset="0"/>
            </a:rPr>
            <a:t>жиынтық</a:t>
          </a:r>
          <a:r>
            <a:rPr lang="ru-RU" sz="2400" b="0" i="0" u="none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400" b="0" i="0" u="none" dirty="0" err="1">
              <a:latin typeface="Times New Roman" panose="02020603050405020304" pitchFamily="18" charset="0"/>
              <a:cs typeface="Times New Roman" panose="02020603050405020304" pitchFamily="18" charset="0"/>
            </a:rPr>
            <a:t>бірлігі</a:t>
          </a:r>
          <a:r>
            <a:rPr lang="ru-RU" sz="2400" b="0" i="0" u="none" dirty="0"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  <a:endParaRPr lang="x-none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2465E6D-72B8-4B61-B785-EBBBA9C57D2C}" type="parTrans" cxnId="{22DA28AB-1411-4BA3-921E-77F614DD35DC}">
      <dgm:prSet/>
      <dgm:spPr/>
      <dgm:t>
        <a:bodyPr/>
        <a:lstStyle/>
        <a:p>
          <a:endParaRPr lang="x-none"/>
        </a:p>
      </dgm:t>
    </dgm:pt>
    <dgm:pt modelId="{1FD20489-9DA8-4DE4-BCC2-3E6D0E80F871}" type="sibTrans" cxnId="{22DA28AB-1411-4BA3-921E-77F614DD35DC}">
      <dgm:prSet/>
      <dgm:spPr/>
      <dgm:t>
        <a:bodyPr/>
        <a:lstStyle/>
        <a:p>
          <a:endParaRPr lang="x-none"/>
        </a:p>
      </dgm:t>
    </dgm:pt>
    <dgm:pt modelId="{0C1D3BCB-22AA-4DC4-AE21-458253F97937}" type="pres">
      <dgm:prSet presAssocID="{60A99FE7-2544-47FF-B66B-FEC221CBEB48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EA96B55-DAB9-48B6-BB3B-4676CAD707FD}" type="pres">
      <dgm:prSet presAssocID="{61A0796B-69FF-478A-BDF0-40073D79D357}" presName="parentLin" presStyleCnt="0"/>
      <dgm:spPr/>
    </dgm:pt>
    <dgm:pt modelId="{F060C6BC-DEA4-4B6E-9DCE-2AF998B96157}" type="pres">
      <dgm:prSet presAssocID="{61A0796B-69FF-478A-BDF0-40073D79D357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D0FF9A45-39DF-424B-B6C9-87C4880C9F33}" type="pres">
      <dgm:prSet presAssocID="{61A0796B-69FF-478A-BDF0-40073D79D357}" presName="parentText" presStyleLbl="node1" presStyleIdx="0" presStyleCnt="4" custScaleX="109890" custScaleY="17284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1906584-ED32-4F4F-B14F-6E5EEE07D2EC}" type="pres">
      <dgm:prSet presAssocID="{61A0796B-69FF-478A-BDF0-40073D79D357}" presName="negativeSpace" presStyleCnt="0"/>
      <dgm:spPr/>
    </dgm:pt>
    <dgm:pt modelId="{047F377B-E69B-47AF-8AE9-F262CB387212}" type="pres">
      <dgm:prSet presAssocID="{61A0796B-69FF-478A-BDF0-40073D79D357}" presName="childText" presStyleLbl="conFgAcc1" presStyleIdx="0" presStyleCnt="4">
        <dgm:presLayoutVars>
          <dgm:bulletEnabled val="1"/>
        </dgm:presLayoutVars>
      </dgm:prSet>
      <dgm:spPr/>
    </dgm:pt>
    <dgm:pt modelId="{5A6ACD41-42CA-4F01-A706-EDE28F376EE3}" type="pres">
      <dgm:prSet presAssocID="{C6B7226A-903D-440C-8BCE-121854F492D8}" presName="spaceBetweenRectangles" presStyleCnt="0"/>
      <dgm:spPr/>
    </dgm:pt>
    <dgm:pt modelId="{0C2B12DA-1474-4521-BC78-81D1402BCF5C}" type="pres">
      <dgm:prSet presAssocID="{76CB4803-E05F-4C40-A6E5-148A1BFCBF9F}" presName="parentLin" presStyleCnt="0"/>
      <dgm:spPr/>
    </dgm:pt>
    <dgm:pt modelId="{2EE570D4-1DF7-4B75-B834-C4568D3FE14D}" type="pres">
      <dgm:prSet presAssocID="{76CB4803-E05F-4C40-A6E5-148A1BFCBF9F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7A5421B5-2C08-4E2E-A61B-645BD2DF8C16}" type="pres">
      <dgm:prSet presAssocID="{76CB4803-E05F-4C40-A6E5-148A1BFCBF9F}" presName="parentText" presStyleLbl="node1" presStyleIdx="1" presStyleCnt="4" custScaleX="109890" custScaleY="17284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8A8316B-2634-4BEE-A858-799426BDE4DB}" type="pres">
      <dgm:prSet presAssocID="{76CB4803-E05F-4C40-A6E5-148A1BFCBF9F}" presName="negativeSpace" presStyleCnt="0"/>
      <dgm:spPr/>
    </dgm:pt>
    <dgm:pt modelId="{4B53AC5D-2DD6-42F1-ACD2-3A49992E5C2C}" type="pres">
      <dgm:prSet presAssocID="{76CB4803-E05F-4C40-A6E5-148A1BFCBF9F}" presName="childText" presStyleLbl="conFgAcc1" presStyleIdx="1" presStyleCnt="4">
        <dgm:presLayoutVars>
          <dgm:bulletEnabled val="1"/>
        </dgm:presLayoutVars>
      </dgm:prSet>
      <dgm:spPr/>
    </dgm:pt>
    <dgm:pt modelId="{CC22AA42-1BA8-4167-B7CE-8F4A14010A43}" type="pres">
      <dgm:prSet presAssocID="{1FD20489-9DA8-4DE4-BCC2-3E6D0E80F871}" presName="spaceBetweenRectangles" presStyleCnt="0"/>
      <dgm:spPr/>
    </dgm:pt>
    <dgm:pt modelId="{7745E718-5636-4EAB-B680-C01CA42322A4}" type="pres">
      <dgm:prSet presAssocID="{02B39626-C6F4-41F1-B63D-29E7E174F00C}" presName="parentLin" presStyleCnt="0"/>
      <dgm:spPr/>
    </dgm:pt>
    <dgm:pt modelId="{C5327ED5-CE76-4A09-A346-B718ABEB8B27}" type="pres">
      <dgm:prSet presAssocID="{02B39626-C6F4-41F1-B63D-29E7E174F00C}" presName="parentLeftMargin" presStyleLbl="node1" presStyleIdx="1" presStyleCnt="4"/>
      <dgm:spPr/>
      <dgm:t>
        <a:bodyPr/>
        <a:lstStyle/>
        <a:p>
          <a:endParaRPr lang="ru-RU"/>
        </a:p>
      </dgm:t>
    </dgm:pt>
    <dgm:pt modelId="{12292AE6-5C06-4106-BB7B-3BBA29226D9F}" type="pres">
      <dgm:prSet presAssocID="{02B39626-C6F4-41F1-B63D-29E7E174F00C}" presName="parentText" presStyleLbl="node1" presStyleIdx="2" presStyleCnt="4" custScaleX="109890" custScaleY="17284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2A1F54D-AF94-4D13-A37E-54DF52E4E90F}" type="pres">
      <dgm:prSet presAssocID="{02B39626-C6F4-41F1-B63D-29E7E174F00C}" presName="negativeSpace" presStyleCnt="0"/>
      <dgm:spPr/>
    </dgm:pt>
    <dgm:pt modelId="{238F0C65-05A5-49DE-88CA-A1B8547B4C20}" type="pres">
      <dgm:prSet presAssocID="{02B39626-C6F4-41F1-B63D-29E7E174F00C}" presName="childText" presStyleLbl="conFgAcc1" presStyleIdx="2" presStyleCnt="4">
        <dgm:presLayoutVars>
          <dgm:bulletEnabled val="1"/>
        </dgm:presLayoutVars>
      </dgm:prSet>
      <dgm:spPr/>
    </dgm:pt>
    <dgm:pt modelId="{4807B60A-6765-4E0E-9EBC-29A264200FDB}" type="pres">
      <dgm:prSet presAssocID="{2E0AD9EF-05D4-4888-B8D3-83E543FB6125}" presName="spaceBetweenRectangles" presStyleCnt="0"/>
      <dgm:spPr/>
    </dgm:pt>
    <dgm:pt modelId="{C777A9B8-CDC9-4992-954C-4C20134E8079}" type="pres">
      <dgm:prSet presAssocID="{B5454489-A220-4A8A-A65B-E7E5DA7373BD}" presName="parentLin" presStyleCnt="0"/>
      <dgm:spPr/>
    </dgm:pt>
    <dgm:pt modelId="{EF8EC087-7C0A-4AE0-B69C-A62D24278ECC}" type="pres">
      <dgm:prSet presAssocID="{B5454489-A220-4A8A-A65B-E7E5DA7373BD}" presName="parentLeftMargin" presStyleLbl="node1" presStyleIdx="2" presStyleCnt="4"/>
      <dgm:spPr/>
      <dgm:t>
        <a:bodyPr/>
        <a:lstStyle/>
        <a:p>
          <a:endParaRPr lang="ru-RU"/>
        </a:p>
      </dgm:t>
    </dgm:pt>
    <dgm:pt modelId="{473334DB-D63C-4B62-826B-257838043B41}" type="pres">
      <dgm:prSet presAssocID="{B5454489-A220-4A8A-A65B-E7E5DA7373BD}" presName="parentText" presStyleLbl="node1" presStyleIdx="3" presStyleCnt="4" custScaleX="109890" custScaleY="17284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8525F9A-1605-4DE6-9270-B83057EFB64C}" type="pres">
      <dgm:prSet presAssocID="{B5454489-A220-4A8A-A65B-E7E5DA7373BD}" presName="negativeSpace" presStyleCnt="0"/>
      <dgm:spPr/>
    </dgm:pt>
    <dgm:pt modelId="{F2044169-F654-492A-8860-1170825D16BD}" type="pres">
      <dgm:prSet presAssocID="{B5454489-A220-4A8A-A65B-E7E5DA7373BD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2892F238-8922-46C5-911D-6B7DC864FF4A}" srcId="{60A99FE7-2544-47FF-B66B-FEC221CBEB48}" destId="{61A0796B-69FF-478A-BDF0-40073D79D357}" srcOrd="0" destOrd="0" parTransId="{46F87A2A-31E1-4626-A507-E6E727C898E9}" sibTransId="{C6B7226A-903D-440C-8BCE-121854F492D8}"/>
    <dgm:cxn modelId="{A88D9893-7D6E-4264-B16E-C3C06694BBEA}" type="presOf" srcId="{61A0796B-69FF-478A-BDF0-40073D79D357}" destId="{F060C6BC-DEA4-4B6E-9DCE-2AF998B96157}" srcOrd="0" destOrd="0" presId="urn:microsoft.com/office/officeart/2005/8/layout/list1"/>
    <dgm:cxn modelId="{B47B4C66-DABB-43D2-8540-A6AD217A9ED0}" srcId="{60A99FE7-2544-47FF-B66B-FEC221CBEB48}" destId="{B5454489-A220-4A8A-A65B-E7E5DA7373BD}" srcOrd="3" destOrd="0" parTransId="{7975EDEC-AE21-492E-AA2D-2112AD991B59}" sibTransId="{B43E39AF-3920-4FBF-A5B4-8E943A928EE9}"/>
    <dgm:cxn modelId="{8BE50F4E-C44E-4E97-9F60-CD45092A9E49}" type="presOf" srcId="{76CB4803-E05F-4C40-A6E5-148A1BFCBF9F}" destId="{7A5421B5-2C08-4E2E-A61B-645BD2DF8C16}" srcOrd="1" destOrd="0" presId="urn:microsoft.com/office/officeart/2005/8/layout/list1"/>
    <dgm:cxn modelId="{A6E2372C-31A4-473E-BB4B-D929E5FC6414}" type="presOf" srcId="{B5454489-A220-4A8A-A65B-E7E5DA7373BD}" destId="{473334DB-D63C-4B62-826B-257838043B41}" srcOrd="1" destOrd="0" presId="urn:microsoft.com/office/officeart/2005/8/layout/list1"/>
    <dgm:cxn modelId="{5306FFB5-5284-4450-90C3-68AC8170A2B9}" type="presOf" srcId="{60A99FE7-2544-47FF-B66B-FEC221CBEB48}" destId="{0C1D3BCB-22AA-4DC4-AE21-458253F97937}" srcOrd="0" destOrd="0" presId="urn:microsoft.com/office/officeart/2005/8/layout/list1"/>
    <dgm:cxn modelId="{091A545D-FED0-4B3A-9F5F-F18506FB2751}" type="presOf" srcId="{B5454489-A220-4A8A-A65B-E7E5DA7373BD}" destId="{EF8EC087-7C0A-4AE0-B69C-A62D24278ECC}" srcOrd="0" destOrd="0" presId="urn:microsoft.com/office/officeart/2005/8/layout/list1"/>
    <dgm:cxn modelId="{7A28BE36-5163-43E6-8DB9-869828D39E24}" type="presOf" srcId="{76CB4803-E05F-4C40-A6E5-148A1BFCBF9F}" destId="{2EE570D4-1DF7-4B75-B834-C4568D3FE14D}" srcOrd="0" destOrd="0" presId="urn:microsoft.com/office/officeart/2005/8/layout/list1"/>
    <dgm:cxn modelId="{F1183375-1FCA-4E17-A6EF-FBFEC9FA9413}" type="presOf" srcId="{02B39626-C6F4-41F1-B63D-29E7E174F00C}" destId="{12292AE6-5C06-4106-BB7B-3BBA29226D9F}" srcOrd="1" destOrd="0" presId="urn:microsoft.com/office/officeart/2005/8/layout/list1"/>
    <dgm:cxn modelId="{A79F6AF8-F17D-48B1-AB21-87B6597AC007}" srcId="{60A99FE7-2544-47FF-B66B-FEC221CBEB48}" destId="{02B39626-C6F4-41F1-B63D-29E7E174F00C}" srcOrd="2" destOrd="0" parTransId="{5996B349-B58A-4DDB-9E61-762964C3C971}" sibTransId="{2E0AD9EF-05D4-4888-B8D3-83E543FB6125}"/>
    <dgm:cxn modelId="{E57AF012-C3FB-4D0A-B6C0-785F6F1C8B78}" type="presOf" srcId="{02B39626-C6F4-41F1-B63D-29E7E174F00C}" destId="{C5327ED5-CE76-4A09-A346-B718ABEB8B27}" srcOrd="0" destOrd="0" presId="urn:microsoft.com/office/officeart/2005/8/layout/list1"/>
    <dgm:cxn modelId="{22DA28AB-1411-4BA3-921E-77F614DD35DC}" srcId="{60A99FE7-2544-47FF-B66B-FEC221CBEB48}" destId="{76CB4803-E05F-4C40-A6E5-148A1BFCBF9F}" srcOrd="1" destOrd="0" parTransId="{B2465E6D-72B8-4B61-B785-EBBBA9C57D2C}" sibTransId="{1FD20489-9DA8-4DE4-BCC2-3E6D0E80F871}"/>
    <dgm:cxn modelId="{942CB11E-46A8-40AA-B6B5-63B1C9D663EC}" type="presOf" srcId="{61A0796B-69FF-478A-BDF0-40073D79D357}" destId="{D0FF9A45-39DF-424B-B6C9-87C4880C9F33}" srcOrd="1" destOrd="0" presId="urn:microsoft.com/office/officeart/2005/8/layout/list1"/>
    <dgm:cxn modelId="{D46724C2-BAC2-4B7A-8225-5761A7350410}" type="presParOf" srcId="{0C1D3BCB-22AA-4DC4-AE21-458253F97937}" destId="{5EA96B55-DAB9-48B6-BB3B-4676CAD707FD}" srcOrd="0" destOrd="0" presId="urn:microsoft.com/office/officeart/2005/8/layout/list1"/>
    <dgm:cxn modelId="{CBB509C3-4C63-4056-9A2F-E624D9BFB083}" type="presParOf" srcId="{5EA96B55-DAB9-48B6-BB3B-4676CAD707FD}" destId="{F060C6BC-DEA4-4B6E-9DCE-2AF998B96157}" srcOrd="0" destOrd="0" presId="urn:microsoft.com/office/officeart/2005/8/layout/list1"/>
    <dgm:cxn modelId="{7394D78C-93E1-41D0-834D-1DF9AA44B540}" type="presParOf" srcId="{5EA96B55-DAB9-48B6-BB3B-4676CAD707FD}" destId="{D0FF9A45-39DF-424B-B6C9-87C4880C9F33}" srcOrd="1" destOrd="0" presId="urn:microsoft.com/office/officeart/2005/8/layout/list1"/>
    <dgm:cxn modelId="{377EF8F6-F397-43BA-8A11-36DF46A23A2A}" type="presParOf" srcId="{0C1D3BCB-22AA-4DC4-AE21-458253F97937}" destId="{A1906584-ED32-4F4F-B14F-6E5EEE07D2EC}" srcOrd="1" destOrd="0" presId="urn:microsoft.com/office/officeart/2005/8/layout/list1"/>
    <dgm:cxn modelId="{6701F7DB-3D79-4186-B15F-7F8E1D689A73}" type="presParOf" srcId="{0C1D3BCB-22AA-4DC4-AE21-458253F97937}" destId="{047F377B-E69B-47AF-8AE9-F262CB387212}" srcOrd="2" destOrd="0" presId="urn:microsoft.com/office/officeart/2005/8/layout/list1"/>
    <dgm:cxn modelId="{FBC04807-9791-48EC-8009-B30C728A74C5}" type="presParOf" srcId="{0C1D3BCB-22AA-4DC4-AE21-458253F97937}" destId="{5A6ACD41-42CA-4F01-A706-EDE28F376EE3}" srcOrd="3" destOrd="0" presId="urn:microsoft.com/office/officeart/2005/8/layout/list1"/>
    <dgm:cxn modelId="{370AAF4E-4054-4D7A-BA6F-4E08D21D777D}" type="presParOf" srcId="{0C1D3BCB-22AA-4DC4-AE21-458253F97937}" destId="{0C2B12DA-1474-4521-BC78-81D1402BCF5C}" srcOrd="4" destOrd="0" presId="urn:microsoft.com/office/officeart/2005/8/layout/list1"/>
    <dgm:cxn modelId="{1269CA5F-B16D-4B2B-B339-E7F28E01ABC0}" type="presParOf" srcId="{0C2B12DA-1474-4521-BC78-81D1402BCF5C}" destId="{2EE570D4-1DF7-4B75-B834-C4568D3FE14D}" srcOrd="0" destOrd="0" presId="urn:microsoft.com/office/officeart/2005/8/layout/list1"/>
    <dgm:cxn modelId="{98E79668-7B70-422D-BA12-2E88870C4326}" type="presParOf" srcId="{0C2B12DA-1474-4521-BC78-81D1402BCF5C}" destId="{7A5421B5-2C08-4E2E-A61B-645BD2DF8C16}" srcOrd="1" destOrd="0" presId="urn:microsoft.com/office/officeart/2005/8/layout/list1"/>
    <dgm:cxn modelId="{E492017C-94D1-41F1-9F84-940DF80354E4}" type="presParOf" srcId="{0C1D3BCB-22AA-4DC4-AE21-458253F97937}" destId="{D8A8316B-2634-4BEE-A858-799426BDE4DB}" srcOrd="5" destOrd="0" presId="urn:microsoft.com/office/officeart/2005/8/layout/list1"/>
    <dgm:cxn modelId="{862314A8-CEEC-45D7-B84F-3A4AEC47627C}" type="presParOf" srcId="{0C1D3BCB-22AA-4DC4-AE21-458253F97937}" destId="{4B53AC5D-2DD6-42F1-ACD2-3A49992E5C2C}" srcOrd="6" destOrd="0" presId="urn:microsoft.com/office/officeart/2005/8/layout/list1"/>
    <dgm:cxn modelId="{8F05CE4C-806D-4609-8EFE-E39CBA5BDDDD}" type="presParOf" srcId="{0C1D3BCB-22AA-4DC4-AE21-458253F97937}" destId="{CC22AA42-1BA8-4167-B7CE-8F4A14010A43}" srcOrd="7" destOrd="0" presId="urn:microsoft.com/office/officeart/2005/8/layout/list1"/>
    <dgm:cxn modelId="{8F618385-3B60-41D4-8741-F4A6C5B475D9}" type="presParOf" srcId="{0C1D3BCB-22AA-4DC4-AE21-458253F97937}" destId="{7745E718-5636-4EAB-B680-C01CA42322A4}" srcOrd="8" destOrd="0" presId="urn:microsoft.com/office/officeart/2005/8/layout/list1"/>
    <dgm:cxn modelId="{E5C2A539-11BF-4578-B842-851CF607FC14}" type="presParOf" srcId="{7745E718-5636-4EAB-B680-C01CA42322A4}" destId="{C5327ED5-CE76-4A09-A346-B718ABEB8B27}" srcOrd="0" destOrd="0" presId="urn:microsoft.com/office/officeart/2005/8/layout/list1"/>
    <dgm:cxn modelId="{B683D2A3-F0FE-4539-B478-BC6EE29F631C}" type="presParOf" srcId="{7745E718-5636-4EAB-B680-C01CA42322A4}" destId="{12292AE6-5C06-4106-BB7B-3BBA29226D9F}" srcOrd="1" destOrd="0" presId="urn:microsoft.com/office/officeart/2005/8/layout/list1"/>
    <dgm:cxn modelId="{2B1DE847-7ACE-4F3F-BEBC-51EAA50BC13C}" type="presParOf" srcId="{0C1D3BCB-22AA-4DC4-AE21-458253F97937}" destId="{62A1F54D-AF94-4D13-A37E-54DF52E4E90F}" srcOrd="9" destOrd="0" presId="urn:microsoft.com/office/officeart/2005/8/layout/list1"/>
    <dgm:cxn modelId="{B5A36513-1059-4C73-9E4A-482C579E9953}" type="presParOf" srcId="{0C1D3BCB-22AA-4DC4-AE21-458253F97937}" destId="{238F0C65-05A5-49DE-88CA-A1B8547B4C20}" srcOrd="10" destOrd="0" presId="urn:microsoft.com/office/officeart/2005/8/layout/list1"/>
    <dgm:cxn modelId="{058E9247-A069-44B5-9865-C151C8F6F49B}" type="presParOf" srcId="{0C1D3BCB-22AA-4DC4-AE21-458253F97937}" destId="{4807B60A-6765-4E0E-9EBC-29A264200FDB}" srcOrd="11" destOrd="0" presId="urn:microsoft.com/office/officeart/2005/8/layout/list1"/>
    <dgm:cxn modelId="{B5F1CB9E-8B7E-4B00-A0ED-DED5C2D25164}" type="presParOf" srcId="{0C1D3BCB-22AA-4DC4-AE21-458253F97937}" destId="{C777A9B8-CDC9-4992-954C-4C20134E8079}" srcOrd="12" destOrd="0" presId="urn:microsoft.com/office/officeart/2005/8/layout/list1"/>
    <dgm:cxn modelId="{9A22EB94-3E44-4675-B41B-E0372E45FC78}" type="presParOf" srcId="{C777A9B8-CDC9-4992-954C-4C20134E8079}" destId="{EF8EC087-7C0A-4AE0-B69C-A62D24278ECC}" srcOrd="0" destOrd="0" presId="urn:microsoft.com/office/officeart/2005/8/layout/list1"/>
    <dgm:cxn modelId="{3DFCC808-8F14-43C5-AE8E-0A954FAC9CD9}" type="presParOf" srcId="{C777A9B8-CDC9-4992-954C-4C20134E8079}" destId="{473334DB-D63C-4B62-826B-257838043B41}" srcOrd="1" destOrd="0" presId="urn:microsoft.com/office/officeart/2005/8/layout/list1"/>
    <dgm:cxn modelId="{C0740E2B-6A0B-40D4-83DD-2843039F23CE}" type="presParOf" srcId="{0C1D3BCB-22AA-4DC4-AE21-458253F97937}" destId="{28525F9A-1605-4DE6-9270-B83057EFB64C}" srcOrd="13" destOrd="0" presId="urn:microsoft.com/office/officeart/2005/8/layout/list1"/>
    <dgm:cxn modelId="{855C0573-0F80-45BF-9840-525F44F0BB1C}" type="presParOf" srcId="{0C1D3BCB-22AA-4DC4-AE21-458253F97937}" destId="{F2044169-F654-492A-8860-1170825D16BD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54CE39F-FC07-4558-B33B-7069288FEEBE}" type="doc">
      <dgm:prSet loTypeId="urn:microsoft.com/office/officeart/2005/8/layout/radial1" loCatId="cycle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x-none"/>
        </a:p>
      </dgm:t>
    </dgm:pt>
    <dgm:pt modelId="{A82E1A8B-60E0-43D2-B27A-D7051FF2FE71}">
      <dgm:prSet phldrT="[Текст]" custT="1"/>
      <dgm:spPr/>
      <dgm:t>
        <a:bodyPr/>
        <a:lstStyle/>
        <a:p>
          <a:r>
            <a:rPr lang="kk-KZ" sz="2800" b="1" dirty="0">
              <a:solidFill>
                <a:srgbClr val="92D05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Сананы анықтаушы компоненттер</a:t>
          </a:r>
          <a:endParaRPr lang="x-none" sz="2800" b="1" dirty="0">
            <a:solidFill>
              <a:srgbClr val="92D05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CE1343B-80D4-4C1C-8116-9DFBF3C7C12A}" type="parTrans" cxnId="{CAF54F82-D710-4352-ACBC-3EAD3905CFDE}">
      <dgm:prSet/>
      <dgm:spPr/>
      <dgm:t>
        <a:bodyPr/>
        <a:lstStyle/>
        <a:p>
          <a:endParaRPr lang="x-none"/>
        </a:p>
      </dgm:t>
    </dgm:pt>
    <dgm:pt modelId="{A2F35747-7AB9-464C-B73E-FBD05915DEC6}" type="sibTrans" cxnId="{CAF54F82-D710-4352-ACBC-3EAD3905CFDE}">
      <dgm:prSet/>
      <dgm:spPr/>
      <dgm:t>
        <a:bodyPr/>
        <a:lstStyle/>
        <a:p>
          <a:endParaRPr lang="x-none"/>
        </a:p>
      </dgm:t>
    </dgm:pt>
    <dgm:pt modelId="{507CE6E0-2821-4B57-8B13-06BFD294C759}">
      <dgm:prSet phldrT="[Текст]" custT="1"/>
      <dgm:spPr/>
      <dgm:t>
        <a:bodyPr/>
        <a:lstStyle/>
        <a:p>
          <a:r>
            <a:rPr lang="kk-KZ" sz="2400" dirty="0">
              <a:latin typeface="Times New Roman" panose="02020603050405020304" pitchFamily="18" charset="0"/>
              <a:cs typeface="Times New Roman" panose="02020603050405020304" pitchFamily="18" charset="0"/>
            </a:rPr>
            <a:t>Мүмкіндіктер</a:t>
          </a:r>
          <a:endParaRPr lang="x-none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89776A9-F25D-461A-B136-E1A0F5F6DF16}" type="parTrans" cxnId="{5CB1569E-477E-4EE3-B30D-47C7E3D52FC1}">
      <dgm:prSet/>
      <dgm:spPr/>
      <dgm:t>
        <a:bodyPr/>
        <a:lstStyle/>
        <a:p>
          <a:endParaRPr lang="x-none"/>
        </a:p>
      </dgm:t>
    </dgm:pt>
    <dgm:pt modelId="{9F3CCEF2-80E8-4A6A-8CD0-4919585683BF}" type="sibTrans" cxnId="{5CB1569E-477E-4EE3-B30D-47C7E3D52FC1}">
      <dgm:prSet/>
      <dgm:spPr/>
      <dgm:t>
        <a:bodyPr/>
        <a:lstStyle/>
        <a:p>
          <a:endParaRPr lang="x-none"/>
        </a:p>
      </dgm:t>
    </dgm:pt>
    <dgm:pt modelId="{7490A864-A4E6-4AF4-BE40-9F503731880F}">
      <dgm:prSet phldrT="[Текст]" custT="1"/>
      <dgm:spPr/>
      <dgm:t>
        <a:bodyPr/>
        <a:lstStyle/>
        <a:p>
          <a:r>
            <a:rPr lang="kk-KZ" sz="2400" dirty="0">
              <a:latin typeface="Times New Roman" panose="02020603050405020304" pitchFamily="18" charset="0"/>
              <a:cs typeface="Times New Roman" panose="02020603050405020304" pitchFamily="18" charset="0"/>
            </a:rPr>
            <a:t>Бағыттылық</a:t>
          </a:r>
          <a:endParaRPr lang="x-none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DB88CB5-2A1C-4476-BAAD-FA81A44679F7}" type="parTrans" cxnId="{CFCEB8BE-F74A-4CC0-9AA7-C8F27333D8EE}">
      <dgm:prSet/>
      <dgm:spPr/>
      <dgm:t>
        <a:bodyPr/>
        <a:lstStyle/>
        <a:p>
          <a:endParaRPr lang="x-none"/>
        </a:p>
      </dgm:t>
    </dgm:pt>
    <dgm:pt modelId="{75CBFF18-A0B3-47F0-A9C0-ACB311B5C924}" type="sibTrans" cxnId="{CFCEB8BE-F74A-4CC0-9AA7-C8F27333D8EE}">
      <dgm:prSet/>
      <dgm:spPr/>
      <dgm:t>
        <a:bodyPr/>
        <a:lstStyle/>
        <a:p>
          <a:endParaRPr lang="x-none"/>
        </a:p>
      </dgm:t>
    </dgm:pt>
    <dgm:pt modelId="{918A5549-F741-479B-AEBD-A4EE8E452839}">
      <dgm:prSet phldrT="[Текст]" custT="1"/>
      <dgm:spPr/>
      <dgm:t>
        <a:bodyPr/>
        <a:lstStyle/>
        <a:p>
          <a:r>
            <a:rPr lang="kk-KZ" sz="2400" dirty="0">
              <a:latin typeface="Times New Roman" panose="02020603050405020304" pitchFamily="18" charset="0"/>
              <a:cs typeface="Times New Roman" panose="02020603050405020304" pitchFamily="18" charset="0"/>
            </a:rPr>
            <a:t>Мінез</a:t>
          </a:r>
          <a:r>
            <a:rPr lang="en-US" sz="2400" dirty="0">
              <a:latin typeface="Times New Roman" panose="02020603050405020304" pitchFamily="18" charset="0"/>
              <a:cs typeface="Times New Roman" panose="02020603050405020304" pitchFamily="18" charset="0"/>
            </a:rPr>
            <a:t>-</a:t>
          </a:r>
          <a:r>
            <a:rPr lang="kk-KZ" sz="2400" dirty="0">
              <a:latin typeface="Times New Roman" panose="02020603050405020304" pitchFamily="18" charset="0"/>
              <a:cs typeface="Times New Roman" panose="02020603050405020304" pitchFamily="18" charset="0"/>
            </a:rPr>
            <a:t>құлық</a:t>
          </a:r>
          <a:endParaRPr lang="x-none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1C2985E-1EEA-4171-8B2F-2F4E1CB47CCE}" type="parTrans" cxnId="{9A645F3B-699F-4E0D-9B69-565D0949B568}">
      <dgm:prSet/>
      <dgm:spPr/>
      <dgm:t>
        <a:bodyPr/>
        <a:lstStyle/>
        <a:p>
          <a:endParaRPr lang="x-none"/>
        </a:p>
      </dgm:t>
    </dgm:pt>
    <dgm:pt modelId="{71B14D74-8EE6-49CD-A140-FEDD16588961}" type="sibTrans" cxnId="{9A645F3B-699F-4E0D-9B69-565D0949B568}">
      <dgm:prSet/>
      <dgm:spPr/>
      <dgm:t>
        <a:bodyPr/>
        <a:lstStyle/>
        <a:p>
          <a:endParaRPr lang="x-none"/>
        </a:p>
      </dgm:t>
    </dgm:pt>
    <dgm:pt modelId="{A637EC0E-AAC2-4757-9B9B-3BC19F8C2927}">
      <dgm:prSet phldrT="[Текст]" custT="1"/>
      <dgm:spPr/>
      <dgm:t>
        <a:bodyPr/>
        <a:lstStyle/>
        <a:p>
          <a:r>
            <a:rPr lang="kk-KZ" sz="2400" dirty="0">
              <a:latin typeface="Times New Roman" panose="02020603050405020304" pitchFamily="18" charset="0"/>
              <a:cs typeface="Times New Roman" panose="02020603050405020304" pitchFamily="18" charset="0"/>
            </a:rPr>
            <a:t>Мен</a:t>
          </a:r>
          <a:endParaRPr lang="x-none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13DFCC0-4160-4C69-B264-01DCC8122A1C}" type="sibTrans" cxnId="{969CDA3F-7050-4517-956B-344A975B0F62}">
      <dgm:prSet/>
      <dgm:spPr/>
      <dgm:t>
        <a:bodyPr/>
        <a:lstStyle/>
        <a:p>
          <a:endParaRPr lang="x-none"/>
        </a:p>
      </dgm:t>
    </dgm:pt>
    <dgm:pt modelId="{8B3CAD49-45E2-4B44-9C0E-7A25B2173FDF}" type="parTrans" cxnId="{969CDA3F-7050-4517-956B-344A975B0F62}">
      <dgm:prSet/>
      <dgm:spPr/>
      <dgm:t>
        <a:bodyPr/>
        <a:lstStyle/>
        <a:p>
          <a:endParaRPr lang="x-none"/>
        </a:p>
      </dgm:t>
    </dgm:pt>
    <dgm:pt modelId="{BAEC44F5-0D87-4C79-AB7B-F25E7F84CD1C}" type="pres">
      <dgm:prSet presAssocID="{054CE39F-FC07-4558-B33B-7069288FEEBE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0299A4C-C6A7-4D91-84E6-E019C7CA4BD9}" type="pres">
      <dgm:prSet presAssocID="{A82E1A8B-60E0-43D2-B27A-D7051FF2FE71}" presName="centerShape" presStyleLbl="node0" presStyleIdx="0" presStyleCnt="1" custScaleX="198771" custScaleY="106412"/>
      <dgm:spPr/>
      <dgm:t>
        <a:bodyPr/>
        <a:lstStyle/>
        <a:p>
          <a:endParaRPr lang="ru-RU"/>
        </a:p>
      </dgm:t>
    </dgm:pt>
    <dgm:pt modelId="{04DF8B98-EC2C-4369-811F-0E7F5E97DE2F}" type="pres">
      <dgm:prSet presAssocID="{8B3CAD49-45E2-4B44-9C0E-7A25B2173FDF}" presName="Name9" presStyleLbl="parChTrans1D2" presStyleIdx="0" presStyleCnt="4"/>
      <dgm:spPr/>
      <dgm:t>
        <a:bodyPr/>
        <a:lstStyle/>
        <a:p>
          <a:endParaRPr lang="ru-RU"/>
        </a:p>
      </dgm:t>
    </dgm:pt>
    <dgm:pt modelId="{E36447AD-8E7E-4102-BFE1-90B177BCA571}" type="pres">
      <dgm:prSet presAssocID="{8B3CAD49-45E2-4B44-9C0E-7A25B2173FDF}" presName="connTx" presStyleLbl="parChTrans1D2" presStyleIdx="0" presStyleCnt="4"/>
      <dgm:spPr/>
      <dgm:t>
        <a:bodyPr/>
        <a:lstStyle/>
        <a:p>
          <a:endParaRPr lang="ru-RU"/>
        </a:p>
      </dgm:t>
    </dgm:pt>
    <dgm:pt modelId="{5CB49EAB-C6B8-4AD2-B47E-9BF4E4289DBC}" type="pres">
      <dgm:prSet presAssocID="{A637EC0E-AAC2-4757-9B9B-3BC19F8C2927}" presName="node" presStyleLbl="node1" presStyleIdx="0" presStyleCnt="4" custScaleX="154052" custScaleY="106412" custRadScaleRad="9874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606663E-F4FA-47FC-8210-8019497E47B1}" type="pres">
      <dgm:prSet presAssocID="{A89776A9-F25D-461A-B136-E1A0F5F6DF16}" presName="Name9" presStyleLbl="parChTrans1D2" presStyleIdx="1" presStyleCnt="4"/>
      <dgm:spPr/>
      <dgm:t>
        <a:bodyPr/>
        <a:lstStyle/>
        <a:p>
          <a:endParaRPr lang="ru-RU"/>
        </a:p>
      </dgm:t>
    </dgm:pt>
    <dgm:pt modelId="{8F136C7F-6291-4001-A7AF-8D194916E821}" type="pres">
      <dgm:prSet presAssocID="{A89776A9-F25D-461A-B136-E1A0F5F6DF16}" presName="connTx" presStyleLbl="parChTrans1D2" presStyleIdx="1" presStyleCnt="4"/>
      <dgm:spPr/>
      <dgm:t>
        <a:bodyPr/>
        <a:lstStyle/>
        <a:p>
          <a:endParaRPr lang="ru-RU"/>
        </a:p>
      </dgm:t>
    </dgm:pt>
    <dgm:pt modelId="{32082EC3-45DE-4EC2-BE61-B8B6DAA0089E}" type="pres">
      <dgm:prSet presAssocID="{507CE6E0-2821-4B57-8B13-06BFD294C759}" presName="node" presStyleLbl="node1" presStyleIdx="1" presStyleCnt="4" custScaleX="154052" custScaleY="106412" custRadScaleRad="157200" custRadScaleInc="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9E781F8-CB0C-4B9C-B21F-CEA0089EDC46}" type="pres">
      <dgm:prSet presAssocID="{CDB88CB5-2A1C-4476-BAAD-FA81A44679F7}" presName="Name9" presStyleLbl="parChTrans1D2" presStyleIdx="2" presStyleCnt="4"/>
      <dgm:spPr/>
      <dgm:t>
        <a:bodyPr/>
        <a:lstStyle/>
        <a:p>
          <a:endParaRPr lang="ru-RU"/>
        </a:p>
      </dgm:t>
    </dgm:pt>
    <dgm:pt modelId="{7A548CC1-ABB5-4EBC-A79D-67A1C18FB299}" type="pres">
      <dgm:prSet presAssocID="{CDB88CB5-2A1C-4476-BAAD-FA81A44679F7}" presName="connTx" presStyleLbl="parChTrans1D2" presStyleIdx="2" presStyleCnt="4"/>
      <dgm:spPr/>
      <dgm:t>
        <a:bodyPr/>
        <a:lstStyle/>
        <a:p>
          <a:endParaRPr lang="ru-RU"/>
        </a:p>
      </dgm:t>
    </dgm:pt>
    <dgm:pt modelId="{55DBACEA-22CE-4B3C-8560-36266EA22C13}" type="pres">
      <dgm:prSet presAssocID="{7490A864-A4E6-4AF4-BE40-9F503731880F}" presName="node" presStyleLbl="node1" presStyleIdx="2" presStyleCnt="4" custScaleX="154052" custScaleY="106412" custRadScaleRad="9874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2438BE7-4552-4308-9242-DAC15C63DC10}" type="pres">
      <dgm:prSet presAssocID="{11C2985E-1EEA-4171-8B2F-2F4E1CB47CCE}" presName="Name9" presStyleLbl="parChTrans1D2" presStyleIdx="3" presStyleCnt="4"/>
      <dgm:spPr/>
      <dgm:t>
        <a:bodyPr/>
        <a:lstStyle/>
        <a:p>
          <a:endParaRPr lang="ru-RU"/>
        </a:p>
      </dgm:t>
    </dgm:pt>
    <dgm:pt modelId="{E412729A-A187-4A96-A05E-2DCDE45A393C}" type="pres">
      <dgm:prSet presAssocID="{11C2985E-1EEA-4171-8B2F-2F4E1CB47CCE}" presName="connTx" presStyleLbl="parChTrans1D2" presStyleIdx="3" presStyleCnt="4"/>
      <dgm:spPr/>
      <dgm:t>
        <a:bodyPr/>
        <a:lstStyle/>
        <a:p>
          <a:endParaRPr lang="ru-RU"/>
        </a:p>
      </dgm:t>
    </dgm:pt>
    <dgm:pt modelId="{8F8D5114-FF4B-4B71-84E3-8CD9EF75EA7C}" type="pres">
      <dgm:prSet presAssocID="{918A5549-F741-479B-AEBD-A4EE8E452839}" presName="node" presStyleLbl="node1" presStyleIdx="3" presStyleCnt="4" custScaleX="154052" custScaleY="106412" custRadScaleRad="156662" custRadScaleInc="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265F915-B6F3-443F-BF5C-33F106EFBCEB}" type="presOf" srcId="{507CE6E0-2821-4B57-8B13-06BFD294C759}" destId="{32082EC3-45DE-4EC2-BE61-B8B6DAA0089E}" srcOrd="0" destOrd="0" presId="urn:microsoft.com/office/officeart/2005/8/layout/radial1"/>
    <dgm:cxn modelId="{FAB514D5-796F-42F6-814A-BAB6207B5771}" type="presOf" srcId="{11C2985E-1EEA-4171-8B2F-2F4E1CB47CCE}" destId="{E2438BE7-4552-4308-9242-DAC15C63DC10}" srcOrd="0" destOrd="0" presId="urn:microsoft.com/office/officeart/2005/8/layout/radial1"/>
    <dgm:cxn modelId="{422511F4-BE4B-4C04-B923-9CA5ADAB3FE8}" type="presOf" srcId="{8B3CAD49-45E2-4B44-9C0E-7A25B2173FDF}" destId="{04DF8B98-EC2C-4369-811F-0E7F5E97DE2F}" srcOrd="0" destOrd="0" presId="urn:microsoft.com/office/officeart/2005/8/layout/radial1"/>
    <dgm:cxn modelId="{14D146B7-7116-4A7D-8386-BBFE69D3A3F3}" type="presOf" srcId="{A89776A9-F25D-461A-B136-E1A0F5F6DF16}" destId="{8F136C7F-6291-4001-A7AF-8D194916E821}" srcOrd="1" destOrd="0" presId="urn:microsoft.com/office/officeart/2005/8/layout/radial1"/>
    <dgm:cxn modelId="{0F28C5E8-08AA-4422-ADC5-B48115E20A89}" type="presOf" srcId="{918A5549-F741-479B-AEBD-A4EE8E452839}" destId="{8F8D5114-FF4B-4B71-84E3-8CD9EF75EA7C}" srcOrd="0" destOrd="0" presId="urn:microsoft.com/office/officeart/2005/8/layout/radial1"/>
    <dgm:cxn modelId="{51A7A8AE-8A8F-4F3A-BE11-1AD62A9F18CA}" type="presOf" srcId="{A637EC0E-AAC2-4757-9B9B-3BC19F8C2927}" destId="{5CB49EAB-C6B8-4AD2-B47E-9BF4E4289DBC}" srcOrd="0" destOrd="0" presId="urn:microsoft.com/office/officeart/2005/8/layout/radial1"/>
    <dgm:cxn modelId="{498F849B-DBD5-462C-83C1-053F3BA87EE5}" type="presOf" srcId="{8B3CAD49-45E2-4B44-9C0E-7A25B2173FDF}" destId="{E36447AD-8E7E-4102-BFE1-90B177BCA571}" srcOrd="1" destOrd="0" presId="urn:microsoft.com/office/officeart/2005/8/layout/radial1"/>
    <dgm:cxn modelId="{0F748B69-28B2-4039-B788-E4787FDE50BC}" type="presOf" srcId="{11C2985E-1EEA-4171-8B2F-2F4E1CB47CCE}" destId="{E412729A-A187-4A96-A05E-2DCDE45A393C}" srcOrd="1" destOrd="0" presId="urn:microsoft.com/office/officeart/2005/8/layout/radial1"/>
    <dgm:cxn modelId="{04A94E6A-C737-4426-BDBD-733FB72F0743}" type="presOf" srcId="{054CE39F-FC07-4558-B33B-7069288FEEBE}" destId="{BAEC44F5-0D87-4C79-AB7B-F25E7F84CD1C}" srcOrd="0" destOrd="0" presId="urn:microsoft.com/office/officeart/2005/8/layout/radial1"/>
    <dgm:cxn modelId="{DC2C4AD4-84AA-46EB-BC6B-1058D1300062}" type="presOf" srcId="{CDB88CB5-2A1C-4476-BAAD-FA81A44679F7}" destId="{A9E781F8-CB0C-4B9C-B21F-CEA0089EDC46}" srcOrd="0" destOrd="0" presId="urn:microsoft.com/office/officeart/2005/8/layout/radial1"/>
    <dgm:cxn modelId="{5CB1569E-477E-4EE3-B30D-47C7E3D52FC1}" srcId="{A82E1A8B-60E0-43D2-B27A-D7051FF2FE71}" destId="{507CE6E0-2821-4B57-8B13-06BFD294C759}" srcOrd="1" destOrd="0" parTransId="{A89776A9-F25D-461A-B136-E1A0F5F6DF16}" sibTransId="{9F3CCEF2-80E8-4A6A-8CD0-4919585683BF}"/>
    <dgm:cxn modelId="{62051A97-6DC6-4CEA-B850-A122158A2753}" type="presOf" srcId="{7490A864-A4E6-4AF4-BE40-9F503731880F}" destId="{55DBACEA-22CE-4B3C-8560-36266EA22C13}" srcOrd="0" destOrd="0" presId="urn:microsoft.com/office/officeart/2005/8/layout/radial1"/>
    <dgm:cxn modelId="{9A645F3B-699F-4E0D-9B69-565D0949B568}" srcId="{A82E1A8B-60E0-43D2-B27A-D7051FF2FE71}" destId="{918A5549-F741-479B-AEBD-A4EE8E452839}" srcOrd="3" destOrd="0" parTransId="{11C2985E-1EEA-4171-8B2F-2F4E1CB47CCE}" sibTransId="{71B14D74-8EE6-49CD-A140-FEDD16588961}"/>
    <dgm:cxn modelId="{BD06E963-992B-485F-B3A6-7D66CB2010F3}" type="presOf" srcId="{CDB88CB5-2A1C-4476-BAAD-FA81A44679F7}" destId="{7A548CC1-ABB5-4EBC-A79D-67A1C18FB299}" srcOrd="1" destOrd="0" presId="urn:microsoft.com/office/officeart/2005/8/layout/radial1"/>
    <dgm:cxn modelId="{969CDA3F-7050-4517-956B-344A975B0F62}" srcId="{A82E1A8B-60E0-43D2-B27A-D7051FF2FE71}" destId="{A637EC0E-AAC2-4757-9B9B-3BC19F8C2927}" srcOrd="0" destOrd="0" parTransId="{8B3CAD49-45E2-4B44-9C0E-7A25B2173FDF}" sibTransId="{213DFCC0-4160-4C69-B264-01DCC8122A1C}"/>
    <dgm:cxn modelId="{CFCEB8BE-F74A-4CC0-9AA7-C8F27333D8EE}" srcId="{A82E1A8B-60E0-43D2-B27A-D7051FF2FE71}" destId="{7490A864-A4E6-4AF4-BE40-9F503731880F}" srcOrd="2" destOrd="0" parTransId="{CDB88CB5-2A1C-4476-BAAD-FA81A44679F7}" sibTransId="{75CBFF18-A0B3-47F0-A9C0-ACB311B5C924}"/>
    <dgm:cxn modelId="{CAF54F82-D710-4352-ACBC-3EAD3905CFDE}" srcId="{054CE39F-FC07-4558-B33B-7069288FEEBE}" destId="{A82E1A8B-60E0-43D2-B27A-D7051FF2FE71}" srcOrd="0" destOrd="0" parTransId="{ACE1343B-80D4-4C1C-8116-9DFBF3C7C12A}" sibTransId="{A2F35747-7AB9-464C-B73E-FBD05915DEC6}"/>
    <dgm:cxn modelId="{F5C595B6-B74E-4F24-9E3B-890D687221B6}" type="presOf" srcId="{A89776A9-F25D-461A-B136-E1A0F5F6DF16}" destId="{0606663E-F4FA-47FC-8210-8019497E47B1}" srcOrd="0" destOrd="0" presId="urn:microsoft.com/office/officeart/2005/8/layout/radial1"/>
    <dgm:cxn modelId="{57DEB818-E9B1-4A74-9CA2-3375A3BFBFDF}" type="presOf" srcId="{A82E1A8B-60E0-43D2-B27A-D7051FF2FE71}" destId="{50299A4C-C6A7-4D91-84E6-E019C7CA4BD9}" srcOrd="0" destOrd="0" presId="urn:microsoft.com/office/officeart/2005/8/layout/radial1"/>
    <dgm:cxn modelId="{22B19700-C4ED-4218-8A5E-544EB9E7D1EE}" type="presParOf" srcId="{BAEC44F5-0D87-4C79-AB7B-F25E7F84CD1C}" destId="{50299A4C-C6A7-4D91-84E6-E019C7CA4BD9}" srcOrd="0" destOrd="0" presId="urn:microsoft.com/office/officeart/2005/8/layout/radial1"/>
    <dgm:cxn modelId="{E2081DFD-D467-4124-BD75-3910191E107C}" type="presParOf" srcId="{BAEC44F5-0D87-4C79-AB7B-F25E7F84CD1C}" destId="{04DF8B98-EC2C-4369-811F-0E7F5E97DE2F}" srcOrd="1" destOrd="0" presId="urn:microsoft.com/office/officeart/2005/8/layout/radial1"/>
    <dgm:cxn modelId="{4E8488EE-63AB-4F09-ABA4-5FA3EC505FCE}" type="presParOf" srcId="{04DF8B98-EC2C-4369-811F-0E7F5E97DE2F}" destId="{E36447AD-8E7E-4102-BFE1-90B177BCA571}" srcOrd="0" destOrd="0" presId="urn:microsoft.com/office/officeart/2005/8/layout/radial1"/>
    <dgm:cxn modelId="{AD39ED7E-2B86-476C-86BC-E6B5255CB1F8}" type="presParOf" srcId="{BAEC44F5-0D87-4C79-AB7B-F25E7F84CD1C}" destId="{5CB49EAB-C6B8-4AD2-B47E-9BF4E4289DBC}" srcOrd="2" destOrd="0" presId="urn:microsoft.com/office/officeart/2005/8/layout/radial1"/>
    <dgm:cxn modelId="{A0FF265A-2F64-4FD4-B7BC-4A40F6FC6511}" type="presParOf" srcId="{BAEC44F5-0D87-4C79-AB7B-F25E7F84CD1C}" destId="{0606663E-F4FA-47FC-8210-8019497E47B1}" srcOrd="3" destOrd="0" presId="urn:microsoft.com/office/officeart/2005/8/layout/radial1"/>
    <dgm:cxn modelId="{12544FBB-382E-4B33-80CA-0E30002971C0}" type="presParOf" srcId="{0606663E-F4FA-47FC-8210-8019497E47B1}" destId="{8F136C7F-6291-4001-A7AF-8D194916E821}" srcOrd="0" destOrd="0" presId="urn:microsoft.com/office/officeart/2005/8/layout/radial1"/>
    <dgm:cxn modelId="{07AE7432-26D3-45C1-B9B2-160F5C987BEC}" type="presParOf" srcId="{BAEC44F5-0D87-4C79-AB7B-F25E7F84CD1C}" destId="{32082EC3-45DE-4EC2-BE61-B8B6DAA0089E}" srcOrd="4" destOrd="0" presId="urn:microsoft.com/office/officeart/2005/8/layout/radial1"/>
    <dgm:cxn modelId="{6DA720F9-70FA-4564-AFA5-E812FF58AFB2}" type="presParOf" srcId="{BAEC44F5-0D87-4C79-AB7B-F25E7F84CD1C}" destId="{A9E781F8-CB0C-4B9C-B21F-CEA0089EDC46}" srcOrd="5" destOrd="0" presId="urn:microsoft.com/office/officeart/2005/8/layout/radial1"/>
    <dgm:cxn modelId="{298B5DC3-6B34-4B94-AB71-BDD5884F250F}" type="presParOf" srcId="{A9E781F8-CB0C-4B9C-B21F-CEA0089EDC46}" destId="{7A548CC1-ABB5-4EBC-A79D-67A1C18FB299}" srcOrd="0" destOrd="0" presId="urn:microsoft.com/office/officeart/2005/8/layout/radial1"/>
    <dgm:cxn modelId="{5587C453-B013-4D20-B55A-147A8D103F5E}" type="presParOf" srcId="{BAEC44F5-0D87-4C79-AB7B-F25E7F84CD1C}" destId="{55DBACEA-22CE-4B3C-8560-36266EA22C13}" srcOrd="6" destOrd="0" presId="urn:microsoft.com/office/officeart/2005/8/layout/radial1"/>
    <dgm:cxn modelId="{E8D9E5E6-9220-4B23-AE08-20E052998DFC}" type="presParOf" srcId="{BAEC44F5-0D87-4C79-AB7B-F25E7F84CD1C}" destId="{E2438BE7-4552-4308-9242-DAC15C63DC10}" srcOrd="7" destOrd="0" presId="urn:microsoft.com/office/officeart/2005/8/layout/radial1"/>
    <dgm:cxn modelId="{829E3E63-8AE6-4F07-93A0-CEE9689A3DE0}" type="presParOf" srcId="{E2438BE7-4552-4308-9242-DAC15C63DC10}" destId="{E412729A-A187-4A96-A05E-2DCDE45A393C}" srcOrd="0" destOrd="0" presId="urn:microsoft.com/office/officeart/2005/8/layout/radial1"/>
    <dgm:cxn modelId="{A80849D6-4972-4635-B0C9-F702A08F6EA2}" type="presParOf" srcId="{BAEC44F5-0D87-4C79-AB7B-F25E7F84CD1C}" destId="{8F8D5114-FF4B-4B71-84E3-8CD9EF75EA7C}" srcOrd="8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47F377B-E69B-47AF-8AE9-F262CB387212}">
      <dsp:nvSpPr>
        <dsp:cNvPr id="0" name=""/>
        <dsp:cNvSpPr/>
      </dsp:nvSpPr>
      <dsp:spPr>
        <a:xfrm>
          <a:off x="0" y="965139"/>
          <a:ext cx="12192001" cy="6552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0FF9A45-39DF-424B-B6C9-87C4880C9F33}">
      <dsp:nvSpPr>
        <dsp:cNvPr id="0" name=""/>
        <dsp:cNvSpPr/>
      </dsp:nvSpPr>
      <dsp:spPr>
        <a:xfrm>
          <a:off x="609600" y="22279"/>
          <a:ext cx="9378452" cy="132661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2580" tIns="0" rIns="32258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i="0" u="none" kern="1200" dirty="0">
              <a:solidFill>
                <a:srgbClr val="92D05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Сана құрылымының </a:t>
          </a:r>
          <a:r>
            <a:rPr lang="ru-RU" sz="2800" b="1" i="0" u="none" kern="1200" dirty="0" err="1">
              <a:solidFill>
                <a:srgbClr val="92D05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негізгі</a:t>
          </a:r>
          <a:r>
            <a:rPr lang="ru-RU" sz="2800" b="1" i="0" u="none" kern="1200" dirty="0">
              <a:solidFill>
                <a:srgbClr val="92D05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800" b="1" i="0" u="none" kern="1200" dirty="0" err="1">
              <a:solidFill>
                <a:srgbClr val="92D05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сипаттары</a:t>
          </a:r>
          <a:r>
            <a:rPr lang="ru-RU" sz="2800" b="1" i="0" u="none" kern="1200" dirty="0">
              <a:solidFill>
                <a:srgbClr val="92D05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: </a:t>
          </a:r>
          <a:r>
            <a:rPr lang="ru-RU" sz="2800" b="1" i="0" u="none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/>
          </a:r>
          <a:br>
            <a:rPr lang="ru-RU" sz="2800" b="1" i="0" u="none" kern="1200" dirty="0">
              <a:latin typeface="Times New Roman" panose="02020603050405020304" pitchFamily="18" charset="0"/>
              <a:cs typeface="Times New Roman" panose="02020603050405020304" pitchFamily="18" charset="0"/>
            </a:rPr>
          </a:br>
          <a:endParaRPr lang="ru-KZ" sz="28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74360" y="87039"/>
        <a:ext cx="9248932" cy="1197099"/>
      </dsp:txXfrm>
    </dsp:sp>
    <dsp:sp modelId="{4B53AC5D-2DD6-42F1-ACD2-3A49992E5C2C}">
      <dsp:nvSpPr>
        <dsp:cNvPr id="0" name=""/>
        <dsp:cNvSpPr/>
      </dsp:nvSpPr>
      <dsp:spPr>
        <a:xfrm>
          <a:off x="0" y="2703599"/>
          <a:ext cx="12192001" cy="6552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A5421B5-2C08-4E2E-A61B-645BD2DF8C16}">
      <dsp:nvSpPr>
        <dsp:cNvPr id="0" name=""/>
        <dsp:cNvSpPr/>
      </dsp:nvSpPr>
      <dsp:spPr>
        <a:xfrm>
          <a:off x="609600" y="1760739"/>
          <a:ext cx="9378452" cy="132661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2580" tIns="0" rIns="322580" bIns="0" numCol="1" spcCol="1270" anchor="ctr" anchorCtr="0">
          <a:noAutofit/>
        </a:bodyPr>
        <a:lstStyle/>
        <a:p>
          <a:pPr lvl="0" algn="just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0" i="0" u="none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1) Сана </a:t>
          </a:r>
          <a:r>
            <a:rPr lang="ru-RU" sz="2400" b="0" i="0" u="none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қоршаған</a:t>
          </a:r>
          <a:r>
            <a:rPr lang="ru-RU" sz="2400" b="0" i="0" u="none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400" b="0" i="0" u="none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дүние</a:t>
          </a:r>
          <a:r>
            <a:rPr lang="ru-RU" sz="2400" b="0" i="0" u="none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400" b="0" i="0" u="none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жөніндегі</a:t>
          </a:r>
          <a:r>
            <a:rPr lang="ru-RU" sz="2400" b="0" i="0" u="none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400" b="0" i="0" u="none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білімдердің</a:t>
          </a:r>
          <a:r>
            <a:rPr lang="ru-RU" sz="2400" b="0" i="0" u="none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400" b="0" i="0" u="none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жиынтық</a:t>
          </a:r>
          <a:r>
            <a:rPr lang="ru-RU" sz="2400" b="0" i="0" u="none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400" b="0" i="0" u="none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бірлігі</a:t>
          </a:r>
          <a:r>
            <a:rPr lang="ru-RU" sz="2400" b="0" i="0" u="none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  <a:endParaRPr lang="ru-KZ" sz="2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74360" y="1825499"/>
        <a:ext cx="9248932" cy="1197099"/>
      </dsp:txXfrm>
    </dsp:sp>
    <dsp:sp modelId="{238F0C65-05A5-49DE-88CA-A1B8547B4C20}">
      <dsp:nvSpPr>
        <dsp:cNvPr id="0" name=""/>
        <dsp:cNvSpPr/>
      </dsp:nvSpPr>
      <dsp:spPr>
        <a:xfrm>
          <a:off x="0" y="4442059"/>
          <a:ext cx="12192001" cy="6552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2292AE6-5C06-4106-BB7B-3BBA29226D9F}">
      <dsp:nvSpPr>
        <dsp:cNvPr id="0" name=""/>
        <dsp:cNvSpPr/>
      </dsp:nvSpPr>
      <dsp:spPr>
        <a:xfrm>
          <a:off x="609600" y="3499199"/>
          <a:ext cx="9378452" cy="132661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2580" tIns="0" rIns="322580" bIns="0" numCol="1" spcCol="1270" anchor="ctr" anchorCtr="0">
          <a:noAutofit/>
        </a:bodyPr>
        <a:lstStyle/>
        <a:p>
          <a:pPr lvl="0" algn="just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0" i="0" u="none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2) </a:t>
          </a:r>
          <a:r>
            <a:rPr lang="ru-RU" sz="2400" b="0" i="0" u="none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Санада</a:t>
          </a:r>
          <a:r>
            <a:rPr lang="ru-RU" sz="2400" b="0" i="0" u="none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400" b="0" i="0" u="none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субъекті</a:t>
          </a:r>
          <a:r>
            <a:rPr lang="ru-RU" sz="2400" b="0" i="0" u="none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мен </a:t>
          </a:r>
          <a:r>
            <a:rPr lang="ru-RU" sz="2400" b="0" i="0" u="none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объектінің</a:t>
          </a:r>
          <a:r>
            <a:rPr lang="ru-RU" sz="2400" b="0" i="0" u="none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400" b="0" i="0" u="none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айырмашылықтары</a:t>
          </a:r>
          <a:r>
            <a:rPr lang="ru-RU" sz="2400" b="0" i="0" u="none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400" b="0" i="0" u="none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бекиді</a:t>
          </a:r>
          <a:r>
            <a:rPr lang="ru-RU" sz="2400" b="0" i="0" u="none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. </a:t>
          </a:r>
        </a:p>
      </dsp:txBody>
      <dsp:txXfrm>
        <a:off x="674360" y="3563959"/>
        <a:ext cx="9248932" cy="1197099"/>
      </dsp:txXfrm>
    </dsp:sp>
    <dsp:sp modelId="{F2044169-F654-492A-8860-1170825D16BD}">
      <dsp:nvSpPr>
        <dsp:cNvPr id="0" name=""/>
        <dsp:cNvSpPr/>
      </dsp:nvSpPr>
      <dsp:spPr>
        <a:xfrm>
          <a:off x="0" y="6180519"/>
          <a:ext cx="12192001" cy="6552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73334DB-D63C-4B62-826B-257838043B41}">
      <dsp:nvSpPr>
        <dsp:cNvPr id="0" name=""/>
        <dsp:cNvSpPr/>
      </dsp:nvSpPr>
      <dsp:spPr>
        <a:xfrm>
          <a:off x="609600" y="5237659"/>
          <a:ext cx="9378452" cy="132661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2580" tIns="0" rIns="322580" bIns="0" numCol="1" spcCol="1270" anchor="ctr" anchorCtr="0">
          <a:noAutofit/>
        </a:bodyPr>
        <a:lstStyle/>
        <a:p>
          <a:pPr lvl="0" algn="just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0" i="0" u="none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3) </a:t>
          </a:r>
          <a:r>
            <a:rPr lang="ru-RU" sz="2400" b="0" i="0" u="none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Мақсат</a:t>
          </a:r>
          <a:r>
            <a:rPr lang="ru-RU" sz="2400" b="0" i="0" u="none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400" b="0" i="0" u="none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болжастыру</a:t>
          </a:r>
          <a:r>
            <a:rPr lang="ru-RU" sz="2400" b="0" i="0" u="none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400" b="0" i="0" u="none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әрекетін</a:t>
          </a:r>
          <a:r>
            <a:rPr lang="ru-RU" sz="2400" b="0" i="0" u="none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400" b="0" i="0" u="none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қамтамасыз</a:t>
          </a:r>
          <a:r>
            <a:rPr lang="ru-RU" sz="2400" b="0" i="0" u="none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400" b="0" i="0" u="none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ете</a:t>
          </a:r>
          <a:r>
            <a:rPr lang="ru-RU" sz="2400" b="0" i="0" u="none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400" b="0" i="0" u="none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алады</a:t>
          </a:r>
          <a:r>
            <a:rPr lang="ru-RU" sz="2400" b="0" i="0" u="none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. </a:t>
          </a:r>
        </a:p>
      </dsp:txBody>
      <dsp:txXfrm>
        <a:off x="674360" y="5302419"/>
        <a:ext cx="9248932" cy="119709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0299A4C-C6A7-4D91-84E6-E019C7CA4BD9}">
      <dsp:nvSpPr>
        <dsp:cNvPr id="0" name=""/>
        <dsp:cNvSpPr/>
      </dsp:nvSpPr>
      <dsp:spPr>
        <a:xfrm>
          <a:off x="4220432" y="2424915"/>
          <a:ext cx="3751134" cy="200816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2800" b="1" kern="1200" dirty="0">
              <a:solidFill>
                <a:srgbClr val="92D05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Сананы анықтаушы компоненттер</a:t>
          </a:r>
          <a:endParaRPr lang="ru-KZ" sz="2800" b="1" kern="1200" dirty="0">
            <a:solidFill>
              <a:srgbClr val="92D05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769773" y="2719004"/>
        <a:ext cx="2652452" cy="1419990"/>
      </dsp:txXfrm>
    </dsp:sp>
    <dsp:sp modelId="{04DF8B98-EC2C-4369-811F-0E7F5E97DE2F}">
      <dsp:nvSpPr>
        <dsp:cNvPr id="0" name=""/>
        <dsp:cNvSpPr/>
      </dsp:nvSpPr>
      <dsp:spPr>
        <a:xfrm rot="16200000">
          <a:off x="5887624" y="2202609"/>
          <a:ext cx="416750" cy="27861"/>
        </a:xfrm>
        <a:custGeom>
          <a:avLst/>
          <a:gdLst/>
          <a:ahLst/>
          <a:cxnLst/>
          <a:rect l="0" t="0" r="0" b="0"/>
          <a:pathLst>
            <a:path>
              <a:moveTo>
                <a:pt x="0" y="13930"/>
              </a:moveTo>
              <a:lnTo>
                <a:pt x="416750" y="13930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KZ" sz="500" kern="1200"/>
        </a:p>
      </dsp:txBody>
      <dsp:txXfrm>
        <a:off x="6085581" y="2206121"/>
        <a:ext cx="20837" cy="20837"/>
      </dsp:txXfrm>
    </dsp:sp>
    <dsp:sp modelId="{5CB49EAB-C6B8-4AD2-B47E-9BF4E4289DBC}">
      <dsp:nvSpPr>
        <dsp:cNvPr id="0" name=""/>
        <dsp:cNvSpPr/>
      </dsp:nvSpPr>
      <dsp:spPr>
        <a:xfrm>
          <a:off x="4642393" y="-3"/>
          <a:ext cx="2907213" cy="200816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2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Мен</a:t>
          </a:r>
          <a:endParaRPr lang="ru-KZ" sz="2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068144" y="294086"/>
        <a:ext cx="2055711" cy="1419990"/>
      </dsp:txXfrm>
    </dsp:sp>
    <dsp:sp modelId="{0606663E-F4FA-47FC-8210-8019497E47B1}">
      <dsp:nvSpPr>
        <dsp:cNvPr id="0" name=""/>
        <dsp:cNvSpPr/>
      </dsp:nvSpPr>
      <dsp:spPr>
        <a:xfrm>
          <a:off x="7971567" y="3415069"/>
          <a:ext cx="531325" cy="27861"/>
        </a:xfrm>
        <a:custGeom>
          <a:avLst/>
          <a:gdLst/>
          <a:ahLst/>
          <a:cxnLst/>
          <a:rect l="0" t="0" r="0" b="0"/>
          <a:pathLst>
            <a:path>
              <a:moveTo>
                <a:pt x="0" y="13930"/>
              </a:moveTo>
              <a:lnTo>
                <a:pt x="531325" y="13930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KZ" sz="500" kern="1200"/>
        </a:p>
      </dsp:txBody>
      <dsp:txXfrm>
        <a:off x="8223947" y="3415716"/>
        <a:ext cx="26566" cy="26566"/>
      </dsp:txXfrm>
    </dsp:sp>
    <dsp:sp modelId="{32082EC3-45DE-4EC2-BE61-B8B6DAA0089E}">
      <dsp:nvSpPr>
        <dsp:cNvPr id="0" name=""/>
        <dsp:cNvSpPr/>
      </dsp:nvSpPr>
      <dsp:spPr>
        <a:xfrm>
          <a:off x="8502893" y="2424915"/>
          <a:ext cx="2907213" cy="200816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2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Мүмкіндіктер</a:t>
          </a:r>
          <a:endParaRPr lang="ru-KZ" sz="2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8928644" y="2719004"/>
        <a:ext cx="2055711" cy="1419990"/>
      </dsp:txXfrm>
    </dsp:sp>
    <dsp:sp modelId="{A9E781F8-CB0C-4B9C-B21F-CEA0089EDC46}">
      <dsp:nvSpPr>
        <dsp:cNvPr id="0" name=""/>
        <dsp:cNvSpPr/>
      </dsp:nvSpPr>
      <dsp:spPr>
        <a:xfrm rot="5400000">
          <a:off x="5887624" y="4627528"/>
          <a:ext cx="416750" cy="27861"/>
        </a:xfrm>
        <a:custGeom>
          <a:avLst/>
          <a:gdLst/>
          <a:ahLst/>
          <a:cxnLst/>
          <a:rect l="0" t="0" r="0" b="0"/>
          <a:pathLst>
            <a:path>
              <a:moveTo>
                <a:pt x="0" y="13930"/>
              </a:moveTo>
              <a:lnTo>
                <a:pt x="416750" y="13930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KZ" sz="500" kern="1200"/>
        </a:p>
      </dsp:txBody>
      <dsp:txXfrm>
        <a:off x="6085581" y="4631040"/>
        <a:ext cx="20837" cy="20837"/>
      </dsp:txXfrm>
    </dsp:sp>
    <dsp:sp modelId="{55DBACEA-22CE-4B3C-8560-36266EA22C13}">
      <dsp:nvSpPr>
        <dsp:cNvPr id="0" name=""/>
        <dsp:cNvSpPr/>
      </dsp:nvSpPr>
      <dsp:spPr>
        <a:xfrm>
          <a:off x="4642393" y="4849835"/>
          <a:ext cx="2907213" cy="200816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2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Бағыттылық</a:t>
          </a:r>
          <a:endParaRPr lang="ru-KZ" sz="2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068144" y="5143924"/>
        <a:ext cx="2055711" cy="1419990"/>
      </dsp:txXfrm>
    </dsp:sp>
    <dsp:sp modelId="{E2438BE7-4552-4308-9242-DAC15C63DC10}">
      <dsp:nvSpPr>
        <dsp:cNvPr id="0" name=""/>
        <dsp:cNvSpPr/>
      </dsp:nvSpPr>
      <dsp:spPr>
        <a:xfrm rot="10800000">
          <a:off x="3702319" y="3415069"/>
          <a:ext cx="518113" cy="27861"/>
        </a:xfrm>
        <a:custGeom>
          <a:avLst/>
          <a:gdLst/>
          <a:ahLst/>
          <a:cxnLst/>
          <a:rect l="0" t="0" r="0" b="0"/>
          <a:pathLst>
            <a:path>
              <a:moveTo>
                <a:pt x="0" y="13930"/>
              </a:moveTo>
              <a:lnTo>
                <a:pt x="518113" y="13930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KZ" sz="500" kern="1200"/>
        </a:p>
      </dsp:txBody>
      <dsp:txXfrm rot="10800000">
        <a:off x="3948423" y="3416047"/>
        <a:ext cx="25905" cy="25905"/>
      </dsp:txXfrm>
    </dsp:sp>
    <dsp:sp modelId="{8F8D5114-FF4B-4B71-84E3-8CD9EF75EA7C}">
      <dsp:nvSpPr>
        <dsp:cNvPr id="0" name=""/>
        <dsp:cNvSpPr/>
      </dsp:nvSpPr>
      <dsp:spPr>
        <a:xfrm>
          <a:off x="795105" y="2424915"/>
          <a:ext cx="2907213" cy="200816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2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Мінез</a:t>
          </a:r>
          <a:r>
            <a:rPr lang="en-US" sz="2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-</a:t>
          </a:r>
          <a:r>
            <a:rPr lang="kk-KZ" sz="2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құлық</a:t>
          </a:r>
          <a:endParaRPr lang="ru-KZ" sz="2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220856" y="2719004"/>
        <a:ext cx="2055711" cy="141999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pPr/>
              <a:t>9/20/2021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pPr/>
              <a:t>9/20/2021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9/20/2021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9/20/2021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9/20/2021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pPr/>
              <a:t>9/20/2021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if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>
            <a:extLst>
              <a:ext uri="{FF2B5EF4-FFF2-40B4-BE49-F238E27FC236}">
                <a16:creationId xmlns="" xmlns:a16="http://schemas.microsoft.com/office/drawing/2014/main" id="{01D0DBD7-5E39-456A-B1ED-42F3E3861E6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45795" b="1701"/>
          <a:stretch/>
        </p:blipFill>
        <p:spPr>
          <a:xfrm>
            <a:off x="2772503" y="2845777"/>
            <a:ext cx="5329317" cy="3253155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9B4DFD3F-A48C-471C-91E9-B6C345B8B8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87278" y="804231"/>
            <a:ext cx="7769264" cy="1884777"/>
          </a:xfrm>
        </p:spPr>
        <p:txBody>
          <a:bodyPr>
            <a:normAutofit fontScale="90000"/>
          </a:bodyPr>
          <a:lstStyle/>
          <a:p>
            <a:pPr algn="ctr">
              <a:lnSpc>
                <a:spcPct val="90000"/>
              </a:lnSpc>
            </a:pPr>
            <a:r>
              <a:rPr lang="kk-KZ" sz="4400" dirty="0" smtClean="0"/>
              <a:t>Адам өміріндегі құндылықтар. Әлеуметтік әлемдегі Мен және  Мен-концепциясы. </a:t>
            </a:r>
            <a:r>
              <a:rPr lang="kk-KZ" sz="4400" dirty="0" smtClean="0"/>
              <a:t> </a:t>
            </a:r>
            <a:endParaRPr lang="x-none" sz="4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Isosceles Triangle 11">
            <a:extLst>
              <a:ext uri="{FF2B5EF4-FFF2-40B4-BE49-F238E27FC236}">
                <a16:creationId xmlns="" xmlns:a16="http://schemas.microsoft.com/office/drawing/2014/main" id="{5A7802B6-FF37-40CF-A7E2-6F2A0D9A91E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rot="10800000">
            <a:off x="3174" y="1270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xmlns="" val="10183613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="" xmlns:a16="http://schemas.microsoft.com/office/drawing/2014/main" id="{B630971A-CC05-48D8-BC40-5B1F19606FB9}"/>
              </a:ext>
            </a:extLst>
          </p:cNvPr>
          <p:cNvSpPr/>
          <p:nvPr/>
        </p:nvSpPr>
        <p:spPr>
          <a:xfrm>
            <a:off x="410816" y="812899"/>
            <a:ext cx="9104245" cy="52322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dirty="0">
                <a:solidFill>
                  <a:srgbClr val="92D05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Эрик </a:t>
            </a:r>
            <a:r>
              <a:rPr lang="ru-RU" sz="2800" b="1" dirty="0" err="1">
                <a:solidFill>
                  <a:srgbClr val="92D05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Бернн</a:t>
            </a:r>
            <a:r>
              <a:rPr lang="kk-KZ" sz="2800" b="1" dirty="0">
                <a:solidFill>
                  <a:srgbClr val="92D05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ің эго</a:t>
            </a:r>
            <a:r>
              <a:rPr lang="ru-RU" sz="2800" b="1" dirty="0">
                <a:solidFill>
                  <a:srgbClr val="92D05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</a:t>
            </a:r>
            <a:r>
              <a:rPr lang="kk-KZ" sz="2800" b="1" dirty="0">
                <a:solidFill>
                  <a:srgbClr val="92D05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қалпы моделі</a:t>
            </a: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endParaRPr lang="ru-RU" sz="2400" b="1" dirty="0">
              <a:solidFill>
                <a:srgbClr val="92D05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342900" lvl="0" indent="-342900" algn="just" defTabSz="914400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lang="ru-RU" sz="2400" b="1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Трансактілік</a:t>
            </a:r>
            <a:r>
              <a:rPr lang="en-US" sz="24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анализ</a:t>
            </a:r>
            <a:r>
              <a:rPr lang="en-US" sz="24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– </a:t>
            </a:r>
            <a:r>
              <a:rPr lang="ru-RU" sz="24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Эрик</a:t>
            </a:r>
            <a:r>
              <a:rPr lang="en-US" sz="24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Берн</a:t>
            </a:r>
            <a:r>
              <a:rPr lang="en-US" sz="24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жасаған</a:t>
            </a:r>
            <a:r>
              <a:rPr lang="en-US" sz="24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топтық</a:t>
            </a:r>
            <a:r>
              <a:rPr lang="en-US" sz="24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және</a:t>
            </a:r>
            <a:r>
              <a:rPr lang="en-US" sz="24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тұлғалық</a:t>
            </a:r>
            <a:r>
              <a:rPr lang="en-US" sz="24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өсудің</a:t>
            </a:r>
            <a:r>
              <a:rPr lang="en-US" sz="24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психотерапевтік</a:t>
            </a:r>
            <a:r>
              <a:rPr lang="en-US" sz="24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әдісі</a:t>
            </a:r>
            <a:r>
              <a:rPr lang="en-US" sz="24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Берннің</a:t>
            </a:r>
            <a:r>
              <a:rPr lang="en-US" sz="24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теориясы</a:t>
            </a:r>
            <a:r>
              <a:rPr lang="en-US" sz="24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тұлға</a:t>
            </a:r>
            <a:r>
              <a:rPr lang="en-US" sz="24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құрылымын</a:t>
            </a:r>
            <a:r>
              <a:rPr lang="en-US" sz="24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талдауына</a:t>
            </a:r>
            <a:r>
              <a:rPr lang="kk-KZ" sz="24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негізделіп</a:t>
            </a:r>
            <a:r>
              <a:rPr lang="en-US" sz="24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жасалған</a:t>
            </a:r>
            <a:r>
              <a:rPr lang="en-US" sz="24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ТА</a:t>
            </a:r>
            <a:r>
              <a:rPr lang="en-US" sz="24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басты</a:t>
            </a:r>
            <a:r>
              <a:rPr lang="en-US" sz="24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мақсаты</a:t>
            </a:r>
            <a:r>
              <a:rPr lang="en-US" sz="24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тұлғалық</a:t>
            </a:r>
            <a:r>
              <a:rPr lang="en-US" sz="24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өзгерістерге</a:t>
            </a:r>
            <a:r>
              <a:rPr lang="en-US" sz="24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бағытталған</a:t>
            </a:r>
            <a:r>
              <a:rPr lang="en-US" sz="24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ТА</a:t>
            </a:r>
            <a:r>
              <a:rPr lang="en-US" sz="24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теориясының</a:t>
            </a:r>
            <a:r>
              <a:rPr lang="en-US" sz="24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негізінде</a:t>
            </a:r>
            <a:r>
              <a:rPr lang="en-US" sz="24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адамның</a:t>
            </a:r>
            <a:r>
              <a:rPr lang="ru-RU" sz="24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өзін-өзі</a:t>
            </a:r>
            <a:r>
              <a:rPr lang="ru-RU" sz="24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тануға</a:t>
            </a:r>
            <a:r>
              <a:rPr lang="ru-RU" sz="24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ортасымен</a:t>
            </a:r>
            <a:r>
              <a:rPr lang="ru-RU" sz="24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қарым-қатынас</a:t>
            </a:r>
            <a:r>
              <a:rPr lang="ru-RU" sz="24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жасауының</a:t>
            </a:r>
            <a:r>
              <a:rPr lang="ru-RU" sz="24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ерекшеліктерін</a:t>
            </a:r>
            <a:r>
              <a:rPr lang="ru-RU" sz="24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түсіндіреді</a:t>
            </a:r>
            <a:r>
              <a:rPr lang="en-US" sz="24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endParaRPr lang="kk-KZ" sz="2400" dirty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342900" indent="-342900" algn="just" defTabSz="914400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Эго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қалпы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модельі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ТА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негізі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эго –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қалпы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модельі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болып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табылады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Эго –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қалпы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бұл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қазіргі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уақыттағы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біздің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тұлғамыздың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көріну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тәсілі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ал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бұл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тәсіл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қылық-әрекеттің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ойлардың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сезімдердің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тәсілдерінің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бір-бірімен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байланысып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бірігуі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Бұл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модель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үш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әртүрлі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эго –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қалпын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сипаттайды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 algn="just" defTabSz="914400" fontAlgn="base">
              <a:spcBef>
                <a:spcPct val="0"/>
              </a:spcBef>
              <a:spcAft>
                <a:spcPct val="0"/>
              </a:spcAft>
            </a:pPr>
            <a:endParaRPr lang="kk-KZ" dirty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313576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9" name="Rectangle 11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pSp>
        <p:nvGrpSpPr>
          <p:cNvPr id="27649" name="Group 1"/>
          <p:cNvGrpSpPr>
            <a:grpSpLocks noChangeAspect="1"/>
          </p:cNvGrpSpPr>
          <p:nvPr/>
        </p:nvGrpSpPr>
        <p:grpSpPr bwMode="auto">
          <a:xfrm>
            <a:off x="416386" y="184666"/>
            <a:ext cx="8330049" cy="6274582"/>
            <a:chOff x="1949" y="8902"/>
            <a:chExt cx="7200" cy="4320"/>
          </a:xfrm>
        </p:grpSpPr>
        <p:sp>
          <p:nvSpPr>
            <p:cNvPr id="27658" name="AutoShape 10"/>
            <p:cNvSpPr>
              <a:spLocks noChangeAspect="1" noChangeArrowheads="1" noTextEdit="1"/>
            </p:cNvSpPr>
            <p:nvPr/>
          </p:nvSpPr>
          <p:spPr bwMode="auto">
            <a:xfrm>
              <a:off x="1949" y="8902"/>
              <a:ext cx="7200" cy="4320"/>
            </a:xfrm>
            <a:prstGeom prst="rect">
              <a:avLst/>
            </a:prstGeom>
            <a:noFill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7657" name="Oval 9"/>
            <p:cNvSpPr>
              <a:spLocks noChangeArrowheads="1"/>
            </p:cNvSpPr>
            <p:nvPr/>
          </p:nvSpPr>
          <p:spPr bwMode="auto">
            <a:xfrm>
              <a:off x="2045" y="9190"/>
              <a:ext cx="3072" cy="3888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7655" name="Oval 7"/>
            <p:cNvSpPr>
              <a:spLocks noChangeArrowheads="1"/>
            </p:cNvSpPr>
            <p:nvPr/>
          </p:nvSpPr>
          <p:spPr bwMode="auto">
            <a:xfrm>
              <a:off x="2717" y="10630"/>
              <a:ext cx="1728" cy="1152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sz="1600">
                  <a:latin typeface="Arial" pitchFamily="34" charset="0"/>
                  <a:ea typeface="Times New Roman" pitchFamily="18" charset="0"/>
                  <a:cs typeface="Arial" pitchFamily="34" charset="0"/>
                </a:rPr>
                <a:t>Ересек</a:t>
              </a:r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7651" name="Oval 3"/>
            <p:cNvSpPr>
              <a:spLocks noChangeArrowheads="1"/>
            </p:cNvSpPr>
            <p:nvPr/>
          </p:nvSpPr>
          <p:spPr bwMode="auto">
            <a:xfrm>
              <a:off x="2429" y="9334"/>
              <a:ext cx="2304" cy="1296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sz="1600">
                  <a:latin typeface="Arial" pitchFamily="34" charset="0"/>
                  <a:ea typeface="Times New Roman" pitchFamily="18" charset="0"/>
                  <a:cs typeface="Arial" pitchFamily="34" charset="0"/>
                </a:rPr>
                <a:t>Ата-ана</a:t>
              </a:r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7650" name="Oval 2"/>
            <p:cNvSpPr>
              <a:spLocks noChangeArrowheads="1"/>
            </p:cNvSpPr>
            <p:nvPr/>
          </p:nvSpPr>
          <p:spPr bwMode="auto">
            <a:xfrm>
              <a:off x="2429" y="11782"/>
              <a:ext cx="2112" cy="1152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sz="1600">
                  <a:latin typeface="Arial" pitchFamily="34" charset="0"/>
                  <a:ea typeface="Times New Roman" pitchFamily="18" charset="0"/>
                  <a:cs typeface="Arial" pitchFamily="34" charset="0"/>
                </a:rPr>
                <a:t>Бала </a:t>
              </a:r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4373217" y="610872"/>
            <a:ext cx="4823792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kk-KZ" sz="2400" b="1" dirty="0">
                <a:latin typeface="Times New Roman" pitchFamily="18" charset="0"/>
                <a:cs typeface="Times New Roman" pitchFamily="18" charset="0"/>
              </a:rPr>
              <a:t>Ата-ана эго-қалпы(А</a:t>
            </a:r>
            <a:r>
              <a:rPr lang="kk-KZ" sz="2400" dirty="0">
                <a:latin typeface="Times New Roman" pitchFamily="18" charset="0"/>
                <a:cs typeface="Times New Roman" pitchFamily="18" charset="0"/>
              </a:rPr>
              <a:t>) – сырттай үнемі басқаларға  қамқоршылық және сын(критика)  әрекеттерін көрсетеді. </a:t>
            </a:r>
          </a:p>
          <a:p>
            <a:pPr algn="just"/>
            <a:r>
              <a:rPr lang="kk-KZ" sz="2400" b="1" dirty="0">
                <a:latin typeface="Times New Roman" pitchFamily="18" charset="0"/>
                <a:cs typeface="Times New Roman" pitchFamily="18" charset="0"/>
              </a:rPr>
              <a:t>Ересек эго-қалпы(Е) </a:t>
            </a:r>
            <a:r>
              <a:rPr lang="kk-KZ" sz="2400" dirty="0">
                <a:latin typeface="Times New Roman" pitchFamily="18" charset="0"/>
                <a:cs typeface="Times New Roman" pitchFamily="18" charset="0"/>
              </a:rPr>
              <a:t>жас ерекшелікке байланысты емес. Шындықты және объективті ақпаратты қабылдауға негізделген. Ересе эго кез келген ситуцияға тез бейімделеді, тез шешімін табады. </a:t>
            </a:r>
          </a:p>
          <a:p>
            <a:pPr algn="just"/>
            <a:r>
              <a:rPr lang="kk-KZ" sz="2400" b="1" dirty="0">
                <a:latin typeface="Times New Roman" pitchFamily="18" charset="0"/>
                <a:cs typeface="Times New Roman" pitchFamily="18" charset="0"/>
              </a:rPr>
              <a:t>Бала эго-қалпы(Б) </a:t>
            </a:r>
            <a:r>
              <a:rPr lang="kk-KZ" sz="2400" dirty="0">
                <a:latin typeface="Times New Roman" pitchFamily="18" charset="0"/>
                <a:cs typeface="Times New Roman" pitchFamily="18" charset="0"/>
              </a:rPr>
              <a:t>бұрыңғы сезінген, бастан кешірген естеліктер негізі. Сонымен бала эго-қалпы шығармашылық тұрғыға жауап береді.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312827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 descr="http://cdnportal.inetproduce.ru/sites/84/posts/2014-10/d50ad8534caa891e35bb31fb62d1bf03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95736" y="367718"/>
            <a:ext cx="3673555" cy="597969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2666976" y="4572009"/>
            <a:ext cx="2643206" cy="584775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kk-KZ" sz="3200" dirty="0">
                <a:latin typeface="Times New Roman" pitchFamily="18" charset="0"/>
                <a:cs typeface="Times New Roman" pitchFamily="18" charset="0"/>
              </a:rPr>
              <a:t>   Бейсана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452662" y="3429001"/>
            <a:ext cx="2643206" cy="584775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kk-KZ" sz="3200" dirty="0">
                <a:latin typeface="Times New Roman" pitchFamily="18" charset="0"/>
                <a:cs typeface="Times New Roman" pitchFamily="18" charset="0"/>
              </a:rPr>
              <a:t>       Эго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381224" y="2428869"/>
            <a:ext cx="2643206" cy="584775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kk-KZ" sz="3200" dirty="0">
                <a:latin typeface="Times New Roman" pitchFamily="18" charset="0"/>
                <a:cs typeface="Times New Roman" pitchFamily="18" charset="0"/>
              </a:rPr>
              <a:t>  Супер-эго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953256" y="3357563"/>
            <a:ext cx="3286148" cy="584775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kk-KZ" sz="3200" dirty="0">
                <a:latin typeface="Times New Roman" pitchFamily="18" charset="0"/>
                <a:cs typeface="Times New Roman" pitchFamily="18" charset="0"/>
              </a:rPr>
              <a:t>Ересе эго-қалпы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19904" y="4652971"/>
            <a:ext cx="3062310" cy="584775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kk-KZ" sz="3200" dirty="0">
                <a:latin typeface="Times New Roman" pitchFamily="18" charset="0"/>
                <a:cs typeface="Times New Roman" pitchFamily="18" charset="0"/>
              </a:rPr>
              <a:t>Бала эго-қалпы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810380" y="2357431"/>
            <a:ext cx="3500462" cy="584775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kk-KZ" sz="3200" dirty="0">
                <a:latin typeface="Times New Roman" pitchFamily="18" charset="0"/>
                <a:cs typeface="Times New Roman" pitchFamily="18" charset="0"/>
              </a:rPr>
              <a:t>Ата-ана эго-қалпы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183072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" name="Group 10">
            <a:extLst>
              <a:ext uri="{FF2B5EF4-FFF2-40B4-BE49-F238E27FC236}">
                <a16:creationId xmlns="" xmlns:a16="http://schemas.microsoft.com/office/drawing/2014/main" id="{88C9B83F-64CD-41C1-925F-A08801FFD0B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2" name="Straight Connector 11">
              <a:extLst>
                <a:ext uri="{FF2B5EF4-FFF2-40B4-BE49-F238E27FC236}">
                  <a16:creationId xmlns="" xmlns:a16="http://schemas.microsoft.com/office/drawing/2014/main" id="{E1655065-0BD7-4422-BEC0-4401E998090A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="" xmlns:a16="http://schemas.microsoft.com/office/drawing/2014/main" id="{4DDD90AC-ABEC-4A76-9C9C-AD0A5F8FC7F2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Rectangle 23">
              <a:extLst>
                <a:ext uri="{FF2B5EF4-FFF2-40B4-BE49-F238E27FC236}">
                  <a16:creationId xmlns="" xmlns:a16="http://schemas.microsoft.com/office/drawing/2014/main" id="{21A8AFEF-EC50-4C0B-9C64-814B76C82090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5">
              <a:extLst>
                <a:ext uri="{FF2B5EF4-FFF2-40B4-BE49-F238E27FC236}">
                  <a16:creationId xmlns="" xmlns:a16="http://schemas.microsoft.com/office/drawing/2014/main" id="{CAFAA800-E117-4357-84E4-56B63EA03E37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Isosceles Triangle 15">
              <a:extLst>
                <a:ext uri="{FF2B5EF4-FFF2-40B4-BE49-F238E27FC236}">
                  <a16:creationId xmlns="" xmlns:a16="http://schemas.microsoft.com/office/drawing/2014/main" id="{8DDFC9F4-3B45-402D-8AD7-60B3F08ED755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7">
              <a:extLst>
                <a:ext uri="{FF2B5EF4-FFF2-40B4-BE49-F238E27FC236}">
                  <a16:creationId xmlns="" xmlns:a16="http://schemas.microsoft.com/office/drawing/2014/main" id="{F26A0854-FBE4-4587-B349-06BE192BD7F6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Rectangle 28">
              <a:extLst>
                <a:ext uri="{FF2B5EF4-FFF2-40B4-BE49-F238E27FC236}">
                  <a16:creationId xmlns="" xmlns:a16="http://schemas.microsoft.com/office/drawing/2014/main" id="{54A9C4C6-FF7D-470E-BFCA-CE4F60A1F0A8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29">
              <a:extLst>
                <a:ext uri="{FF2B5EF4-FFF2-40B4-BE49-F238E27FC236}">
                  <a16:creationId xmlns="" xmlns:a16="http://schemas.microsoft.com/office/drawing/2014/main" id="{B1721EA8-4871-45D4-B78F-AE805A3004B1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Isosceles Triangle 19">
              <a:extLst>
                <a:ext uri="{FF2B5EF4-FFF2-40B4-BE49-F238E27FC236}">
                  <a16:creationId xmlns="" xmlns:a16="http://schemas.microsoft.com/office/drawing/2014/main" id="{E5763971-E3A3-45C6-9BA8-2E032C7A55EB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Isosceles Triangle 20">
              <a:extLst>
                <a:ext uri="{FF2B5EF4-FFF2-40B4-BE49-F238E27FC236}">
                  <a16:creationId xmlns="" xmlns:a16="http://schemas.microsoft.com/office/drawing/2014/main" id="{32752E94-0E01-4AF5-A43A-F2FAD8737C29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Прямоугольник 1">
            <a:extLst>
              <a:ext uri="{FF2B5EF4-FFF2-40B4-BE49-F238E27FC236}">
                <a16:creationId xmlns="" xmlns:a16="http://schemas.microsoft.com/office/drawing/2014/main" id="{69B28718-DD67-413E-9518-1F617A3CB29E}"/>
              </a:ext>
            </a:extLst>
          </p:cNvPr>
          <p:cNvSpPr/>
          <p:nvPr/>
        </p:nvSpPr>
        <p:spPr>
          <a:xfrm>
            <a:off x="985969" y="4473227"/>
            <a:ext cx="8288032" cy="109664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400" b="1" dirty="0" err="1">
                <a:solidFill>
                  <a:schemeClr val="accent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Ұлттық</a:t>
            </a:r>
            <a:r>
              <a:rPr lang="en-US" sz="2400" b="1" dirty="0">
                <a:solidFill>
                  <a:schemeClr val="accent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accent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сана</a:t>
            </a:r>
            <a:r>
              <a:rPr lang="en-US" sz="2400" b="1" dirty="0">
                <a:solidFill>
                  <a:schemeClr val="accent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en-US" sz="2400" b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- </a:t>
            </a:r>
            <a:r>
              <a:rPr lang="en-US" sz="2400" dirty="0" err="1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ұлт</a:t>
            </a:r>
            <a:r>
              <a:rPr lang="en-US" sz="24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руханиятының</a:t>
            </a:r>
            <a:r>
              <a:rPr lang="en-US" sz="24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негізі</a:t>
            </a:r>
            <a:r>
              <a:rPr lang="en-US" sz="24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. </a:t>
            </a:r>
            <a:r>
              <a:rPr lang="en-US" sz="2400" dirty="0" err="1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Ұрпақтан</a:t>
            </a:r>
            <a:r>
              <a:rPr lang="en-US" sz="24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ұрпаққа</a:t>
            </a:r>
            <a:r>
              <a:rPr lang="en-US" sz="24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тарихтың</a:t>
            </a:r>
            <a:r>
              <a:rPr lang="en-US" sz="24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білімі</a:t>
            </a:r>
            <a:r>
              <a:rPr lang="en-US" sz="24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тұлғалар</a:t>
            </a:r>
            <a:r>
              <a:rPr lang="en-US" sz="24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тағылымы</a:t>
            </a:r>
            <a:r>
              <a:rPr lang="en-US" sz="24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,  </a:t>
            </a:r>
            <a:r>
              <a:rPr lang="en-US" sz="2400" dirty="0" err="1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ұлттық</a:t>
            </a:r>
            <a:r>
              <a:rPr lang="en-US" sz="24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тәрбие</a:t>
            </a:r>
            <a:r>
              <a:rPr lang="en-US" sz="24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арқылы</a:t>
            </a:r>
            <a:r>
              <a:rPr lang="en-US" sz="24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беріліп</a:t>
            </a:r>
            <a:r>
              <a:rPr lang="en-US" sz="24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отырады</a:t>
            </a:r>
            <a:r>
              <a:rPr lang="en-US" sz="24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. </a:t>
            </a:r>
          </a:p>
        </p:txBody>
      </p:sp>
      <p:pic>
        <p:nvPicPr>
          <p:cNvPr id="6" name="Рисунок 5">
            <a:extLst>
              <a:ext uri="{FF2B5EF4-FFF2-40B4-BE49-F238E27FC236}">
                <a16:creationId xmlns="" xmlns:a16="http://schemas.microsoft.com/office/drawing/2014/main" id="{80A2D249-3BC9-4DC8-B523-812BD6A2C30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30628" r="2" b="1000"/>
          <a:stretch/>
        </p:blipFill>
        <p:spPr>
          <a:xfrm>
            <a:off x="677334" y="468621"/>
            <a:ext cx="8274669" cy="3635025"/>
          </a:xfrm>
          <a:custGeom>
            <a:avLst/>
            <a:gdLst>
              <a:gd name="connsiteX0" fmla="*/ 540554 w 8274669"/>
              <a:gd name="connsiteY0" fmla="*/ 0 h 3635025"/>
              <a:gd name="connsiteX1" fmla="*/ 8274669 w 8274669"/>
              <a:gd name="connsiteY1" fmla="*/ 0 h 3635025"/>
              <a:gd name="connsiteX2" fmla="*/ 8274669 w 8274669"/>
              <a:gd name="connsiteY2" fmla="*/ 3635025 h 3635025"/>
              <a:gd name="connsiteX3" fmla="*/ 0 w 8274669"/>
              <a:gd name="connsiteY3" fmla="*/ 3635025 h 3635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274669" h="3635025">
                <a:moveTo>
                  <a:pt x="540554" y="0"/>
                </a:moveTo>
                <a:lnTo>
                  <a:pt x="8274669" y="0"/>
                </a:lnTo>
                <a:lnTo>
                  <a:pt x="8274669" y="3635025"/>
                </a:lnTo>
                <a:lnTo>
                  <a:pt x="0" y="3635025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xmlns="" val="197040228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59346" y="974073"/>
            <a:ext cx="8774806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Қазақ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ұлтының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ұлттық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санасының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тарих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өрісіндегі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құбылысы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елдік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бірлік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ар-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намыс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батырлық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ержүректілік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тектілік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кісілік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имандылық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адалдық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тазалық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намысшылдық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қамқорлық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ұлттық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қасиетке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терең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болу. </a:t>
            </a:r>
            <a:endPara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Қазақ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қоғамының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тарихи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кеңістігінде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ел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болмысының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рухани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негіздеріне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айналған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ұлттық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сана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құбылыстары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ең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алдымен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жеке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адамның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ерік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жігерін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қалыптастырып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отырған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23662749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50761" y="388392"/>
            <a:ext cx="8641724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Қазақ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тұлғаларының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ұғымында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ұлттық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сананың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ұясы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ұлттың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тарихы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kk-K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Ұ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лттың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тарихы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үшін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қажет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 -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деген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сұраққа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алаш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зиялылары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былай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деп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жауап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берген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«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Өзінің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тарихын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жоғалтқан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жұрт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өзінің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тарихын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ұмытқан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ел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қайда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жүріп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қайда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тұрғандығын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не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істеп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не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қойғандығын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білмейді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келешекте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басына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қандай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күн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туатынына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көзі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жетпейді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Бір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халық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өзінің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тарихын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білмесе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бір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ел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өзінің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тарихын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жоғалтса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оның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артынша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өзі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де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жоғалуға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ыңғайлы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болып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тұрады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Дүниеде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өңге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жұрттар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қатарында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кем,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қор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болмайтын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тұқымым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құрып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қалмасын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деген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халық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өзінің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шежіресін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иманы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дәрежесінде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ұғып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білуге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тиіс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0563323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2276" y="406990"/>
            <a:ext cx="8641724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Ұлттық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сана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қоғам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кеңістігінде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ұлт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болмысының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ел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мүддесінің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қажеттіктеріне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шындық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пен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жалғанды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ажыратып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халық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ішінен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нағыз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талант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иелері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мен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білімділерді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шығарып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оларға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бағыт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көрсететін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құбылыс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Ұлттық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санаға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қатысты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Міржақып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Дулатов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былай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деп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жазып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кеткен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Бір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кісі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бір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іске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жарайтын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болса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да аз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болмас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Халыққа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қызмет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етемін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деген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кісіге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бәрі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бір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Депутат бол, газет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шығар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бала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оқыт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...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өзгеміздің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бәрі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сай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болып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жалғыз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депутатқа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қарап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тұрған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іс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жоқ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Халқың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надан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болса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мың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депутатың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болсын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онан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пайда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тағы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жоқ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Депутаттықты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таңсық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көріп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атағына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қызығып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яки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бәсеке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үшін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баратын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кісі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болмасқа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тиіс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Екі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қазақ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таласып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бір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орысқа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олжа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болса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онан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тапқан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абыройға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түбінде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ие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табылмай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жүрмесін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Осыны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әркім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ескерсе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екен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3592961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50005" y="697279"/>
            <a:ext cx="807505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САНАНЫҢ САҚШЫСЫ –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ИДЕОЛОГИЯ</a:t>
            </a:r>
          </a:p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Идеология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жүректен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кіріп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денені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бойлай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қан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тамырлар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арқылы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мидың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нейрондарына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тікелей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шабуыл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жасайтын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тіпті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адамның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өзі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байқамай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қалатын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құдіретті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қару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Ол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адасып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бара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жатқан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сананың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нағыз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қорғаушысы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сақшысы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5220685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B167BCE6-7AEE-48A6-BD01-A2FB0E98C327}"/>
              </a:ext>
            </a:extLst>
          </p:cNvPr>
          <p:cNvSpPr txBox="1"/>
          <p:nvPr/>
        </p:nvSpPr>
        <p:spPr>
          <a:xfrm>
            <a:off x="182879" y="422031"/>
            <a:ext cx="9369084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Сана </a:t>
            </a:r>
            <a:r>
              <a:rPr lang="ru-RU" sz="2800" b="1" dirty="0" err="1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дегеніміз</a:t>
            </a:r>
            <a:r>
              <a:rPr lang="ru-RU" sz="2800" b="1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не?</a:t>
            </a:r>
          </a:p>
          <a:p>
            <a:pPr algn="ctr"/>
            <a:endParaRPr lang="ru-RU" sz="2800" b="1" dirty="0">
              <a:solidFill>
                <a:srgbClr val="92D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Кең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мағынада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k-KZ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сана»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—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биологиялық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немесе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әлеуметтік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сезімтал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немесе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рационалды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деңгейде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жүзеге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асырылатын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шындықтың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психикалық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көрінісі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Тар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мағынада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«сана»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—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адамдарға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ғана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тән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ойдың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түсіндіре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алу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қабілетіне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байланысты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ми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функциясы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шындықты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жалпыланған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мақсатты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түрде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көрсетуге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іс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—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әрекеттерді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алдын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ала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ойластыруға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олардың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нәтижелерін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болжауға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рефлексия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есебінен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адамның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мінез-құлқын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ақылға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қонымды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реттеуге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өзін-өзі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бақылауға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негізделген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x-none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266842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>
            <a:extLst>
              <a:ext uri="{FF2B5EF4-FFF2-40B4-BE49-F238E27FC236}">
                <a16:creationId xmlns="" xmlns:a16="http://schemas.microsoft.com/office/drawing/2014/main" id="{D9BA6F63-35A3-4DD9-94CA-B402F26500A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xmlns="" val="3778774823"/>
              </p:ext>
            </p:extLst>
          </p:nvPr>
        </p:nvGraphicFramePr>
        <p:xfrm>
          <a:off x="-1" y="0"/>
          <a:ext cx="12192001" cy="68579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17827129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="" xmlns:a16="http://schemas.microsoft.com/office/drawing/2014/main" id="{54671303-EB94-485C-811C-74D132C7785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7003" y="1459523"/>
            <a:ext cx="3465342" cy="346534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" name="Прямоугольник 3">
            <a:extLst>
              <a:ext uri="{FF2B5EF4-FFF2-40B4-BE49-F238E27FC236}">
                <a16:creationId xmlns="" xmlns:a16="http://schemas.microsoft.com/office/drawing/2014/main" id="{72EACA66-2AD6-461D-9BE7-4F8754FC2D78}"/>
              </a:ext>
            </a:extLst>
          </p:cNvPr>
          <p:cNvSpPr/>
          <p:nvPr/>
        </p:nvSpPr>
        <p:spPr>
          <a:xfrm>
            <a:off x="923779" y="351693"/>
            <a:ext cx="8417169" cy="548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5250" marR="95250" algn="ctr">
              <a:lnSpc>
                <a:spcPct val="115000"/>
              </a:lnSpc>
              <a:spcBef>
                <a:spcPts val="750"/>
              </a:spcBef>
              <a:spcAft>
                <a:spcPts val="750"/>
              </a:spcAft>
            </a:pPr>
            <a:r>
              <a:rPr lang="kk-KZ" sz="2800" b="1" dirty="0">
                <a:solidFill>
                  <a:srgbClr val="92D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Сана туралы теориялар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="" xmlns:a16="http://schemas.microsoft.com/office/drawing/2014/main" id="{6DEC2018-C5E7-4328-8608-E7C439CB2153}"/>
              </a:ext>
            </a:extLst>
          </p:cNvPr>
          <p:cNvSpPr/>
          <p:nvPr/>
        </p:nvSpPr>
        <p:spPr>
          <a:xfrm>
            <a:off x="4192172" y="1606151"/>
            <a:ext cx="5528602" cy="30314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5250" marR="95250" algn="just">
              <a:lnSpc>
                <a:spcPct val="115000"/>
              </a:lnSpc>
              <a:spcBef>
                <a:spcPts val="750"/>
              </a:spcBef>
              <a:spcAft>
                <a:spcPts val="750"/>
              </a:spcAft>
            </a:pPr>
            <a:r>
              <a:rPr lang="kk-KZ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Дуализм.</a:t>
            </a:r>
            <a:r>
              <a:rPr lang="kk-KZ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Жан мен дененің дуализмі - сана (рух) мен материя (физикалық дене) бір-бірін өзара толықтыратын және мәні бойынша тең екі тәуелсіз субстанция ретінде қарастырылады. Негізін қалаушылар - Платон және Декарт. </a:t>
            </a:r>
          </a:p>
        </p:txBody>
      </p:sp>
    </p:spTree>
    <p:extLst>
      <p:ext uri="{BB962C8B-B14F-4D97-AF65-F5344CB8AC3E}">
        <p14:creationId xmlns:p14="http://schemas.microsoft.com/office/powerpoint/2010/main" xmlns="" val="2111112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="" xmlns:a16="http://schemas.microsoft.com/office/drawing/2014/main" id="{7C0B0994-D1A8-420D-BD3B-8219FA51AE7E}"/>
              </a:ext>
            </a:extLst>
          </p:cNvPr>
          <p:cNvSpPr/>
          <p:nvPr/>
        </p:nvSpPr>
        <p:spPr>
          <a:xfrm>
            <a:off x="3909391" y="1376898"/>
            <a:ext cx="5817703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kk-K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Таным теориясы. </a:t>
            </a:r>
            <a:r>
              <a:rPr lang="x-non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Локк </a:t>
            </a:r>
            <a:r>
              <a:rPr lang="x-none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ойшылдардың</a:t>
            </a:r>
            <a:r>
              <a:rPr lang="x-non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x-none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бірі</a:t>
            </a:r>
            <a:r>
              <a:rPr lang="x-non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x-none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болып</a:t>
            </a:r>
            <a:r>
              <a:rPr lang="x-non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x-none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сананың</a:t>
            </a:r>
            <a:r>
              <a:rPr lang="x-non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x-none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үздіксіздігі</a:t>
            </a:r>
            <a:r>
              <a:rPr lang="x-non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x-none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арқылы</a:t>
            </a:r>
            <a:r>
              <a:rPr lang="x-non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x-none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тұлғаны</a:t>
            </a:r>
            <a:r>
              <a:rPr lang="kk-K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сипаттады</a:t>
            </a:r>
            <a:r>
              <a:rPr lang="x-non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x-none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Ол</a:t>
            </a:r>
            <a:r>
              <a:rPr lang="x-non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x-none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сондай-ақ</a:t>
            </a:r>
            <a:r>
              <a:rPr lang="x-non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x-none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ақыл</a:t>
            </a:r>
            <a:r>
              <a:rPr lang="x-non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-ой </a:t>
            </a:r>
            <a:r>
              <a:rPr lang="kk-K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x-none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таза </a:t>
            </a:r>
            <a:r>
              <a:rPr lang="x-none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тақта</a:t>
            </a:r>
            <a:r>
              <a:rPr lang="kk-K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kk-K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сияқты</a:t>
            </a:r>
            <a:r>
              <a:rPr lang="x-non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kk-K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x-none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адамдар</a:t>
            </a:r>
            <a:r>
              <a:rPr lang="x-non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x-none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туа</a:t>
            </a:r>
            <a:r>
              <a:rPr lang="x-non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x-none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біткен</a:t>
            </a:r>
            <a:r>
              <a:rPr lang="x-non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x-none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идеяларсыз</a:t>
            </a:r>
            <a:r>
              <a:rPr lang="x-non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x-none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дүниеге</a:t>
            </a:r>
            <a:r>
              <a:rPr lang="x-non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x-none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келе</a:t>
            </a:r>
            <a:r>
              <a:rPr lang="kk-K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тінін және білім сезімдік қабылдаумен алынған тәжірибемен ғана анықталады деген теориясын ұсынды</a:t>
            </a:r>
            <a:r>
              <a:rPr lang="x-non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pic>
        <p:nvPicPr>
          <p:cNvPr id="6" name="Рисунок 5" descr="Изображение выглядит как снимок экрана&#10;&#10;Автоматически созданное описание">
            <a:extLst>
              <a:ext uri="{FF2B5EF4-FFF2-40B4-BE49-F238E27FC236}">
                <a16:creationId xmlns="" xmlns:a16="http://schemas.microsoft.com/office/drawing/2014/main" id="{4FFC8ECA-8EE8-4D36-9F89-208B56960F3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9533" b="13117"/>
          <a:stretch/>
        </p:blipFill>
        <p:spPr>
          <a:xfrm>
            <a:off x="298174" y="2146853"/>
            <a:ext cx="3187148" cy="1734917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xmlns="" val="25610194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="" xmlns:a16="http://schemas.microsoft.com/office/drawing/2014/main" id="{DB7C6660-2679-41F6-BC6E-CEA9948DCDDF}"/>
              </a:ext>
            </a:extLst>
          </p:cNvPr>
          <p:cNvSpPr/>
          <p:nvPr/>
        </p:nvSpPr>
        <p:spPr>
          <a:xfrm>
            <a:off x="3763617" y="1679787"/>
            <a:ext cx="591047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Бихевиоризм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теориясы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Бұл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бағыттың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негізін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қалаушылар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ғылыми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зерттеудің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пәні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сана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емес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қылықтың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әр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түрлі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формалары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ретінде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қарастырып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организмнің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сыртқы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ортадағы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стимулдарға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реакциясын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психика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ретінде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түсіндірген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x-none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трелка: вправо 2">
            <a:extLst>
              <a:ext uri="{FF2B5EF4-FFF2-40B4-BE49-F238E27FC236}">
                <a16:creationId xmlns="" xmlns:a16="http://schemas.microsoft.com/office/drawing/2014/main" id="{DBAE5E85-7133-47D5-AC68-8EB1C1063D8B}"/>
              </a:ext>
            </a:extLst>
          </p:cNvPr>
          <p:cNvSpPr/>
          <p:nvPr/>
        </p:nvSpPr>
        <p:spPr>
          <a:xfrm>
            <a:off x="967409" y="2395330"/>
            <a:ext cx="1550504" cy="87464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BC3888E8-96D6-496E-88E3-4F4643CD13E9}"/>
              </a:ext>
            </a:extLst>
          </p:cNvPr>
          <p:cNvSpPr txBox="1"/>
          <p:nvPr/>
        </p:nvSpPr>
        <p:spPr>
          <a:xfrm>
            <a:off x="172279" y="2257624"/>
            <a:ext cx="74090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sz="6000" b="1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endParaRPr lang="x-none" sz="6000" b="1" dirty="0">
              <a:solidFill>
                <a:srgbClr val="92D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F39E57CB-8054-4D4B-AE45-1C0176EC8A27}"/>
              </a:ext>
            </a:extLst>
          </p:cNvPr>
          <p:cNvSpPr txBox="1"/>
          <p:nvPr/>
        </p:nvSpPr>
        <p:spPr>
          <a:xfrm>
            <a:off x="2517913" y="2257624"/>
            <a:ext cx="71582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6600" b="1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endParaRPr lang="x-none" sz="6600" b="1" dirty="0">
              <a:solidFill>
                <a:srgbClr val="92D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CD38F518-CE3E-42B2-9253-F2B7FA7C7A9D}"/>
              </a:ext>
            </a:extLst>
          </p:cNvPr>
          <p:cNvSpPr txBox="1"/>
          <p:nvPr/>
        </p:nvSpPr>
        <p:spPr>
          <a:xfrm>
            <a:off x="172279" y="2257624"/>
            <a:ext cx="3339547" cy="138672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xmlns="" val="41022636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>
            <a:extLst>
              <a:ext uri="{FF2B5EF4-FFF2-40B4-BE49-F238E27FC236}">
                <a16:creationId xmlns="" xmlns:a16="http://schemas.microsoft.com/office/drawing/2014/main" id="{288D57E4-1A37-4EF6-AD3A-E770BCE5164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xmlns="" val="3923187722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17086195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="" xmlns:a16="http://schemas.microsoft.com/office/drawing/2014/main" id="{37C33AD6-6B54-4663-ADBA-5391EF847A1B}"/>
              </a:ext>
            </a:extLst>
          </p:cNvPr>
          <p:cNvSpPr/>
          <p:nvPr/>
        </p:nvSpPr>
        <p:spPr>
          <a:xfrm>
            <a:off x="1564368" y="1721631"/>
            <a:ext cx="592431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Изображение 3">
            <a:extLst>
              <a:ext uri="{FF2B5EF4-FFF2-40B4-BE49-F238E27FC236}">
                <a16:creationId xmlns="" xmlns:a16="http://schemas.microsoft.com/office/drawing/2014/main" id="{5FD76CD3-CAA8-4CBB-9C2D-4109F4B9DCA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72750" y="1721631"/>
            <a:ext cx="5512293" cy="3818571"/>
          </a:xfrm>
          <a:prstGeom prst="rect">
            <a:avLst/>
          </a:prstGeom>
        </p:spPr>
      </p:pic>
      <p:sp>
        <p:nvSpPr>
          <p:cNvPr id="5" name="Rectangle 1">
            <a:extLst>
              <a:ext uri="{FF2B5EF4-FFF2-40B4-BE49-F238E27FC236}">
                <a16:creationId xmlns="" xmlns:a16="http://schemas.microsoft.com/office/drawing/2014/main" id="{BAAED43D-A617-4FAC-9FD4-58D7A6ACE0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3951" y="462459"/>
            <a:ext cx="8734567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altLang="x-none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«Мен-тұжырымдамасы» - </a:t>
            </a:r>
            <a:r>
              <a:rPr kumimoji="0" lang="kk-KZ" altLang="x-none" sz="240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бұл индивидтің өзінікі немесе өзі жайлы ойлары, оған тән өзін-өзі тәрбиелеу жолы.</a:t>
            </a:r>
            <a:endParaRPr kumimoji="0" lang="kk-KZ" altLang="x-none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199512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="" xmlns:a16="http://schemas.microsoft.com/office/drawing/2014/main" id="{AF8FC6B2-989A-47BE-96AE-99D6A5D29F08}"/>
              </a:ext>
            </a:extLst>
          </p:cNvPr>
          <p:cNvSpPr/>
          <p:nvPr/>
        </p:nvSpPr>
        <p:spPr>
          <a:xfrm>
            <a:off x="344555" y="235300"/>
            <a:ext cx="9170505" cy="49552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800" b="1" dirty="0" err="1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З.Фрейдттің</a:t>
            </a:r>
            <a:r>
              <a:rPr lang="ru-RU" sz="2800" b="1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тұлға</a:t>
            </a:r>
            <a:r>
              <a:rPr lang="ru-RU" sz="2800" b="1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теориясы</a:t>
            </a:r>
            <a:endParaRPr lang="ru-RU" sz="2800" b="1" dirty="0">
              <a:solidFill>
                <a:srgbClr val="92D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endParaRPr lang="ru-RU" sz="2400" b="1" dirty="0">
              <a:solidFill>
                <a:srgbClr val="92D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  <a:defRPr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Ид (лат </a:t>
            </a:r>
            <a:r>
              <a:rPr lang="kk-K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ол</a:t>
            </a:r>
            <a:r>
              <a:rPr lang="kk-K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тұлғаның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примитивті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инстинктті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қас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аспектісі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Ол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толығымен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санасыздықты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қамтиды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биологиялық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қажеттілікті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қанағаттандырады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defRPr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  <a:defRPr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Эго (лат «Мен</a:t>
            </a:r>
            <a:r>
              <a:rPr lang="kk-K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тапсырманы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шешуге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жауапты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психологиялық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аппарат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компоненті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Эго индивид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үшін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үрей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тудырмайтын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қажеттілктерді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қанағаттандыруға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мінез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құлықты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дұрыс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жолға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бағыттауға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тырысады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defRPr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  <a:defRPr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Супер эго (лат «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Жоғарғы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Мен»)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мінез-құлық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стандартын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көрсететін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тұлғаның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соңғы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даму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компоненті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x-none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54190094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750</Words>
  <Application>Microsoft Office PowerPoint</Application>
  <PresentationFormat>Произвольный</PresentationFormat>
  <Paragraphs>58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Аспект</vt:lpstr>
      <vt:lpstr>Адам өміріндегі құндылықтар. Әлеуметтік әлемдегі Мен және  Мен-концепциясы. 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Ұлттық сананың психологиялық ерекшеліктері</dc:title>
  <dc:creator>Aray Atahan</dc:creator>
  <cp:lastModifiedBy>Lenovo</cp:lastModifiedBy>
  <cp:revision>6</cp:revision>
  <dcterms:created xsi:type="dcterms:W3CDTF">2019-09-25T01:29:19Z</dcterms:created>
  <dcterms:modified xsi:type="dcterms:W3CDTF">2021-09-20T04:45:51Z</dcterms:modified>
</cp:coreProperties>
</file>